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5"/>
  </p:notesMasterIdLst>
  <p:sldIdLst>
    <p:sldId id="256" r:id="rId2"/>
    <p:sldId id="317" r:id="rId3"/>
    <p:sldId id="282" r:id="rId4"/>
    <p:sldId id="285" r:id="rId5"/>
    <p:sldId id="284" r:id="rId6"/>
    <p:sldId id="316" r:id="rId7"/>
    <p:sldId id="286" r:id="rId8"/>
    <p:sldId id="301" r:id="rId9"/>
    <p:sldId id="302" r:id="rId10"/>
    <p:sldId id="303" r:id="rId11"/>
    <p:sldId id="304" r:id="rId12"/>
    <p:sldId id="305" r:id="rId13"/>
    <p:sldId id="308" r:id="rId14"/>
    <p:sldId id="320" r:id="rId15"/>
    <p:sldId id="315" r:id="rId16"/>
    <p:sldId id="288" r:id="rId17"/>
    <p:sldId id="289" r:id="rId18"/>
    <p:sldId id="309" r:id="rId19"/>
    <p:sldId id="310" r:id="rId20"/>
    <p:sldId id="311" r:id="rId21"/>
    <p:sldId id="312" r:id="rId22"/>
    <p:sldId id="318" r:id="rId23"/>
    <p:sldId id="319" r:id="rId24"/>
    <p:sldId id="313" r:id="rId25"/>
    <p:sldId id="314" r:id="rId26"/>
    <p:sldId id="287" r:id="rId27"/>
    <p:sldId id="290" r:id="rId28"/>
    <p:sldId id="291" r:id="rId29"/>
    <p:sldId id="293" r:id="rId30"/>
    <p:sldId id="294" r:id="rId31"/>
    <p:sldId id="295" r:id="rId32"/>
    <p:sldId id="299" r:id="rId33"/>
    <p:sldId id="300" r:id="rId34"/>
  </p:sldIdLst>
  <p:sldSz cx="18288000" cy="10287000"/>
  <p:notesSz cx="6858000" cy="9144000"/>
  <p:embeddedFontLst>
    <p:embeddedFont>
      <p:font typeface="Anton" pitchFamily="2" charset="77"/>
      <p:regular r:id="rId36"/>
    </p:embeddedFont>
    <p:embeddedFont>
      <p:font typeface="Futura" panose="020B0602020204020303" pitchFamily="34" charset="-79"/>
      <p:bold r:id="rId37"/>
    </p:embeddedFont>
    <p:embeddedFont>
      <p:font typeface="Montserrat" pitchFamily="2" charset="77"/>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BCF9F"/>
    <a:srgbClr val="120C02"/>
    <a:srgbClr val="F69326"/>
    <a:srgbClr val="5C3204"/>
    <a:srgbClr val="F8A74E"/>
    <a:srgbClr val="9D5607"/>
    <a:srgbClr val="FFCC00"/>
    <a:srgbClr val="F9BD7B"/>
    <a:srgbClr val="794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6"/>
  </p:normalViewPr>
  <p:slideViewPr>
    <p:cSldViewPr snapToGrid="0">
      <p:cViewPr varScale="1">
        <p:scale>
          <a:sx n="70" d="100"/>
          <a:sy n="70" d="100"/>
        </p:scale>
        <p:origin x="816"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16E88EA0-1C03-4FEB-B5E2-A22D0E101A59}"/>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7198F590-97F3-7B14-E058-D9E25DE825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ABDC1D63-6CB5-2B29-E5C6-4D3E50DC09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115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19CE51C6-48C9-8D41-19DF-3DA52747E1C2}"/>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94B34FC6-27D9-551C-9240-94CDCFC1A2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1F95675E-3928-D148-A257-D5079FA65F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004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C241AE25-4DAC-7128-7827-BC5B4B1E78A7}"/>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470DDDC5-546E-BABA-CB83-556F64D47D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C89BB6FA-188B-BC44-E8D0-34283B467F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2673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3C3C285-B7C4-0C20-D6B0-3C5DF8509CD5}"/>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14CBD24C-0074-247B-8F39-F5F12E9DF2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D03C3039-98ED-D2A0-9367-6960F4BA56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473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DFF74FB3-B049-A4A0-151F-7A88DF6C43B4}"/>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7BE5D2C7-EDD7-AC54-4DCB-CDCF676F6E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B4D581F0-3D44-2E5A-805E-FE24A33533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877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BE560B5-468A-21E1-17FE-03E12245E8DB}"/>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C1201C9D-DFC8-47B2-237E-74D753AC50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FA1CF235-7576-57DC-DFBB-2503FBBD8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146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1EBA082-1726-C5EB-0739-CA3D50C3DFA3}"/>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562D086E-B7E8-C639-C3FD-273B47BD56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B7E5F1B0-F7FE-A9CE-5710-BA3DF78376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7974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9DF810C-6314-A9D1-6B04-A07D913B5BBE}"/>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0B5B298F-051A-DBAB-6C4B-0F33613C04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CE456410-20B6-EB32-15D6-D7A78CE8AA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085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76D5F3B-69FC-D6EA-39D2-1AB37F2325F3}"/>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2E3CB31E-3B5D-1C7D-B511-96EB44CD9A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9048249F-73D2-593D-E1FA-9B286AACBF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8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8CBA0C0A-799C-D846-36ED-FF6CB3276DA6}"/>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5B89F91D-DD89-9973-9A7E-D35DF63ED2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E2FA0FA5-B18D-7009-5E95-7B7BC4B0E1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08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D6B5A779-E010-858E-3CF4-D0D4FB9447F3}"/>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D1B71647-7BED-22AE-5B32-EC1AAE8140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FBF98C18-2259-55C7-E7AF-0FB7C53A39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977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8D53548-09A6-B3CA-8D21-DB913654D8E1}"/>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E8978E4E-9035-62BA-5AF3-ADCA09CB6D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283A433F-E145-9FA9-9B21-3A3ED0DDCD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008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844ADF6F-64B0-B7E6-9784-FE7D120AF966}"/>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D3A2B862-B8DE-4AC9-C142-F0F28DDA98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92C5CC59-8773-A086-F9A6-6488960B56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0178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D6CEC36-F27C-6838-891E-C5EF1402FC94}"/>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A2821427-3F6D-A38C-0362-FD01B03F9B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39C01F3C-E456-9638-27BE-5E2AF7F692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506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0B34D7B-B337-C3F3-5A9A-FA1D039C6D04}"/>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0CE7F9A3-21E0-F612-6F76-E0E5D3393A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1103EBF6-38E2-6FA3-880C-698428DAA0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529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018C0DC-8E67-E7B9-4A7A-DA45BC8F3205}"/>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EAD82560-16F4-A8E0-0141-DF93FFA570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C1AFFD3F-7E36-64C9-6E53-5EC1BF5D8D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7230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425774A-26FD-75D5-774E-14E300953A07}"/>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06096FDD-2613-855B-75F7-9633EE2B45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134B4C44-1780-8476-BB9B-DEB7118DEE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690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C819AA35-BB60-2379-2565-C44BF8340001}"/>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451B7890-0A10-2A63-69B9-02791E7BE7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E8F716B7-B044-46F0-DEE2-2125BCEF2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7810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75997FB-D73B-5E2C-5537-A629C45106E7}"/>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76DCEC4C-8FED-9E18-B683-D0D3E7D1AD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AB67DDD1-1767-9FFF-D5A7-74B24C79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3193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BB3B96F-758B-7D47-B3EC-2E8C7B5EE72F}"/>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D5F7DB40-5E2E-B9D0-EB2A-138BFBAD56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321F9B30-0DAA-7B20-33C1-4ABF76AA0C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486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A4B9C17-4A42-F13C-DDE1-B06AE4F20092}"/>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4CF774FC-7500-53D9-AAFE-EA9041FA72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06EEC5A5-1A50-9F49-2119-BA780C5D67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363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8CABB982-0486-7A8C-784C-864AA88905CC}"/>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998C0BF8-3A90-1805-DE7E-9D399A0838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CF4F49ED-62B5-23A0-CAFD-10F7CA4A46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657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9FE4F43F-2998-20BC-D994-EA867E98EF3A}"/>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AC93EC64-C2D7-57B7-1E5C-FADD624370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288B5C6A-3703-7EBB-0614-6069FD08B5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7798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8F11EFC6-487B-EF44-A198-98D5AF328A14}"/>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4369BDAC-378B-1C87-CCA5-CF86815E84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D8574328-F046-6F8F-9F0A-D0E21C198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32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E7B04574-C12E-793C-1F86-66AFC9922A41}"/>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47EFA65A-87B7-5562-20BC-3C63C6D367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6A5AA0D6-C416-C554-C3B5-3E488100A1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364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F39920B-D5FD-ACE4-DB8C-689E1AEA1BD0}"/>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1C787F90-0CF1-8983-49B7-C656A6E5ED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B5BA1A35-D560-28C6-CF09-75DFF0C09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178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043409D-8C22-6CDC-74AE-F037A77F29DF}"/>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01A92AE4-3785-40EC-4455-298464F1BA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5A6E744F-3001-A99B-C3D6-8A41B479AE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054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96A15EA0-FC17-A42E-FD47-3DB65F985588}"/>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E07796E4-8918-2B23-6DD0-EC94B4FC3C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58C078B7-AD26-59F9-CFF8-0617129909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595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05BBCD8E-CEE8-F36A-B417-0861CDDB23A7}"/>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60A8ACD8-4E04-A479-2808-7EC056AC8B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371A78C8-4F0D-1541-AB91-2C9CE18BB0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4728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47B7F97-3294-2236-10C3-3B7188320990}"/>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62BD35F7-6430-0892-FF9B-A31BBA0B45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4DF34083-F2B7-2EC1-E271-40F6511F61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1826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2CA05D9-E265-E365-4C71-4192FA899548}"/>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A85D3FC5-D201-6A49-F5E2-1D06799771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5F1FE5DE-3B00-79B6-3191-12F7CEF1FE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249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DFD58B1-FB2D-456E-6F38-A3F1E4C4B41A}"/>
            </a:ext>
          </a:extLst>
        </p:cNvPr>
        <p:cNvGrpSpPr/>
        <p:nvPr/>
      </p:nvGrpSpPr>
      <p:grpSpPr>
        <a:xfrm>
          <a:off x="0" y="0"/>
          <a:ext cx="0" cy="0"/>
          <a:chOff x="0" y="0"/>
          <a:chExt cx="0" cy="0"/>
        </a:xfrm>
      </p:grpSpPr>
      <p:sp>
        <p:nvSpPr>
          <p:cNvPr id="166" name="Google Shape;166;p1:notes">
            <a:extLst>
              <a:ext uri="{FF2B5EF4-FFF2-40B4-BE49-F238E27FC236}">
                <a16:creationId xmlns:a16="http://schemas.microsoft.com/office/drawing/2014/main" id="{592375ED-6D84-F8FC-9D9D-00590EAAE3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notes">
            <a:extLst>
              <a:ext uri="{FF2B5EF4-FFF2-40B4-BE49-F238E27FC236}">
                <a16:creationId xmlns:a16="http://schemas.microsoft.com/office/drawing/2014/main" id="{3A460F19-6ED5-73B6-68D7-9A0B4F78D0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20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5"/>
          <p:cNvSpPr txBox="1">
            <a:spLocks noGrp="1"/>
          </p:cNvSpPr>
          <p:nvPr>
            <p:ph type="body" idx="1"/>
          </p:nvPr>
        </p:nvSpPr>
        <p:spPr>
          <a:xfrm>
            <a:off x="2031438" y="579306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1800"/>
              <a:buNone/>
              <a:defRPr/>
            </a:lvl1pPr>
            <a:lvl2pPr marL="914400" lvl="1" indent="-228600" algn="l">
              <a:spcBef>
                <a:spcPts val="360"/>
              </a:spcBef>
              <a:spcAft>
                <a:spcPts val="0"/>
              </a:spcAft>
              <a:buSzPts val="1800"/>
              <a:buNone/>
              <a:defRPr/>
            </a:lvl2pPr>
            <a:lvl3pPr marL="1371600" lvl="2" indent="-228600" algn="l">
              <a:spcBef>
                <a:spcPts val="320"/>
              </a:spcBef>
              <a:spcAft>
                <a:spcPts val="0"/>
              </a:spcAft>
              <a:buSzPts val="1800"/>
              <a:buNone/>
              <a:defRPr/>
            </a:lvl3pPr>
            <a:lvl4pPr marL="1828800" lvl="3" indent="-228600" algn="l">
              <a:spcBef>
                <a:spcPts val="280"/>
              </a:spcBef>
              <a:spcAft>
                <a:spcPts val="0"/>
              </a:spcAft>
              <a:buSzPts val="1800"/>
              <a:buNone/>
              <a:defRPr/>
            </a:lvl4pPr>
            <a:lvl5pPr marL="2286000" lvl="4" indent="-228600" algn="l">
              <a:spcBef>
                <a:spcPts val="280"/>
              </a:spcBef>
              <a:spcAft>
                <a:spcPts val="0"/>
              </a:spcAft>
              <a:buSzPts val="1800"/>
              <a:buNone/>
              <a:defRPr/>
            </a:lvl5pPr>
            <a:lvl6pPr marL="2743200" lvl="5" indent="-228600" algn="l">
              <a:spcBef>
                <a:spcPts val="280"/>
              </a:spcBef>
              <a:spcAft>
                <a:spcPts val="0"/>
              </a:spcAft>
              <a:buSzPts val="1800"/>
              <a:buNone/>
              <a:defRPr/>
            </a:lvl6pPr>
            <a:lvl7pPr marL="3200400" lvl="6" indent="-228600" algn="l">
              <a:spcBef>
                <a:spcPts val="280"/>
              </a:spcBef>
              <a:spcAft>
                <a:spcPts val="0"/>
              </a:spcAft>
              <a:buSzPts val="1800"/>
              <a:buNone/>
              <a:defRPr/>
            </a:lvl7pPr>
            <a:lvl8pPr marL="3657600" lvl="7" indent="-228600" algn="l">
              <a:spcBef>
                <a:spcPts val="280"/>
              </a:spcBef>
              <a:spcAft>
                <a:spcPts val="0"/>
              </a:spcAft>
              <a:buSzPts val="1800"/>
              <a:buNone/>
              <a:defRPr/>
            </a:lvl8pPr>
            <a:lvl9pPr marL="4114800" lvl="8" indent="-228600" algn="l">
              <a:spcBef>
                <a:spcPts val="280"/>
              </a:spcBef>
              <a:spcAft>
                <a:spcPts val="0"/>
              </a:spcAft>
              <a:buSzPts val="1800"/>
              <a:buNone/>
              <a:defRPr/>
            </a:lvl9pPr>
          </a:lstStyle>
          <a:p>
            <a:endParaRPr/>
          </a:p>
        </p:txBody>
      </p:sp>
      <p:grpSp>
        <p:nvGrpSpPr>
          <p:cNvPr id="53" name="Google Shape;53;p5"/>
          <p:cNvGrpSpPr/>
          <p:nvPr/>
        </p:nvGrpSpPr>
        <p:grpSpPr>
          <a:xfrm>
            <a:off x="787475" y="532476"/>
            <a:ext cx="1570808" cy="812152"/>
            <a:chOff x="0" y="-241102"/>
            <a:chExt cx="2094411" cy="1082869"/>
          </a:xfrm>
        </p:grpSpPr>
        <p:grpSp>
          <p:nvGrpSpPr>
            <p:cNvPr id="54" name="Google Shape;54;p5"/>
            <p:cNvGrpSpPr/>
            <p:nvPr/>
          </p:nvGrpSpPr>
          <p:grpSpPr>
            <a:xfrm>
              <a:off x="0" y="-241102"/>
              <a:ext cx="841388" cy="1082869"/>
              <a:chOff x="0" y="-47625"/>
              <a:chExt cx="166200" cy="213900"/>
            </a:xfrm>
          </p:grpSpPr>
          <p:sp>
            <p:nvSpPr>
              <p:cNvPr id="55" name="Google Shape;55;p5"/>
              <p:cNvSpPr/>
              <p:nvPr/>
            </p:nvSpPr>
            <p:spPr>
              <a:xfrm>
                <a:off x="0" y="0"/>
                <a:ext cx="166135" cy="16613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sp>
          <p:sp>
            <p:nvSpPr>
              <p:cNvPr id="56" name="Google Shape;56;p5"/>
              <p:cNvSpPr txBox="1"/>
              <p:nvPr/>
            </p:nvSpPr>
            <p:spPr>
              <a:xfrm>
                <a:off x="0" y="-47625"/>
                <a:ext cx="166200" cy="213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 name="Google Shape;57;p5"/>
            <p:cNvSpPr/>
            <p:nvPr/>
          </p:nvSpPr>
          <p:spPr>
            <a:xfrm>
              <a:off x="109769" y="80055"/>
              <a:ext cx="621522" cy="680950"/>
            </a:xfrm>
            <a:custGeom>
              <a:avLst/>
              <a:gdLst/>
              <a:ahLst/>
              <a:cxnLst/>
              <a:rect l="l" t="t" r="r" b="b"/>
              <a:pathLst>
                <a:path w="621522" h="680950" extrusionOk="0">
                  <a:moveTo>
                    <a:pt x="0" y="0"/>
                  </a:moveTo>
                  <a:lnTo>
                    <a:pt x="621522" y="0"/>
                  </a:lnTo>
                  <a:lnTo>
                    <a:pt x="621522" y="680950"/>
                  </a:lnTo>
                  <a:lnTo>
                    <a:pt x="0" y="680950"/>
                  </a:lnTo>
                  <a:lnTo>
                    <a:pt x="0" y="0"/>
                  </a:lnTo>
                  <a:close/>
                </a:path>
              </a:pathLst>
            </a:custGeom>
            <a:blipFill rotWithShape="1">
              <a:blip r:embed="rId2">
                <a:alphaModFix/>
              </a:blip>
              <a:stretch>
                <a:fillRect/>
              </a:stretch>
            </a:blipFill>
            <a:ln>
              <a:noFill/>
            </a:ln>
          </p:spPr>
        </p:sp>
        <p:sp>
          <p:nvSpPr>
            <p:cNvPr id="58" name="Google Shape;58;p5"/>
            <p:cNvSpPr txBox="1"/>
            <p:nvPr/>
          </p:nvSpPr>
          <p:spPr>
            <a:xfrm>
              <a:off x="1028211" y="103785"/>
              <a:ext cx="1066200" cy="621600"/>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3029" b="0" i="0" u="none" strike="noStrike" cap="none">
                  <a:solidFill>
                    <a:srgbClr val="0F1A38"/>
                  </a:solidFill>
                  <a:latin typeface="Anton"/>
                  <a:ea typeface="Anton"/>
                  <a:cs typeface="Anton"/>
                  <a:sym typeface="Anton"/>
                </a:rPr>
                <a:t>LOGO</a:t>
              </a:r>
              <a:endParaRPr/>
            </a:p>
          </p:txBody>
        </p:sp>
      </p:grpSp>
      <p:sp>
        <p:nvSpPr>
          <p:cNvPr id="59" name="Google Shape;59;p5"/>
          <p:cNvSpPr txBox="1">
            <a:spLocks noGrp="1"/>
          </p:cNvSpPr>
          <p:nvPr>
            <p:ph type="title"/>
          </p:nvPr>
        </p:nvSpPr>
        <p:spPr>
          <a:xfrm>
            <a:off x="1005600" y="1888700"/>
            <a:ext cx="98241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dk1"/>
              </a:buClr>
              <a:buSzPts val="7200"/>
              <a:buFont typeface="Anton"/>
              <a:buNone/>
              <a:defRPr sz="7200" i="0" u="none" strike="noStrike" cap="none">
                <a:solidFill>
                  <a:schemeClr val="dk1"/>
                </a:solidFill>
                <a:latin typeface="Anton"/>
                <a:ea typeface="Anton"/>
                <a:cs typeface="Anton"/>
                <a:sym typeface="Anton"/>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60" name="Google Shape;60;p5"/>
          <p:cNvGrpSpPr/>
          <p:nvPr/>
        </p:nvGrpSpPr>
        <p:grpSpPr>
          <a:xfrm rot="2700000">
            <a:off x="12786935" y="-1788318"/>
            <a:ext cx="2741727" cy="2922839"/>
            <a:chOff x="0" y="-47625"/>
            <a:chExt cx="722100" cy="769800"/>
          </a:xfrm>
        </p:grpSpPr>
        <p:sp>
          <p:nvSpPr>
            <p:cNvPr id="61" name="Google Shape;61;p5"/>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45454"/>
            </a:solidFill>
            <a:ln>
              <a:noFill/>
            </a:ln>
          </p:spPr>
        </p:sp>
        <p:sp>
          <p:nvSpPr>
            <p:cNvPr id="62" name="Google Shape;62;p5"/>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5"/>
          <p:cNvGrpSpPr/>
          <p:nvPr/>
        </p:nvGrpSpPr>
        <p:grpSpPr>
          <a:xfrm rot="2700000">
            <a:off x="8693243" y="8761814"/>
            <a:ext cx="2741727" cy="2922839"/>
            <a:chOff x="0" y="-47625"/>
            <a:chExt cx="722100" cy="769800"/>
          </a:xfrm>
        </p:grpSpPr>
        <p:sp>
          <p:nvSpPr>
            <p:cNvPr id="64" name="Google Shape;64;p5"/>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45454"/>
            </a:solidFill>
            <a:ln>
              <a:noFill/>
            </a:ln>
          </p:spPr>
        </p:sp>
        <p:sp>
          <p:nvSpPr>
            <p:cNvPr id="65" name="Google Shape;65;p5"/>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 name="Google Shape;66;p5"/>
          <p:cNvGrpSpPr/>
          <p:nvPr/>
        </p:nvGrpSpPr>
        <p:grpSpPr>
          <a:xfrm rot="2700000">
            <a:off x="10848306" y="-2435115"/>
            <a:ext cx="2741727" cy="2922839"/>
            <a:chOff x="0" y="-47625"/>
            <a:chExt cx="722100" cy="769800"/>
          </a:xfrm>
        </p:grpSpPr>
        <p:sp>
          <p:nvSpPr>
            <p:cNvPr id="67" name="Google Shape;67;p5"/>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271FF"/>
            </a:solidFill>
            <a:ln>
              <a:noFill/>
            </a:ln>
          </p:spPr>
        </p:sp>
        <p:sp>
          <p:nvSpPr>
            <p:cNvPr id="68" name="Google Shape;68;p5"/>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9"/>
        <p:cNvGrpSpPr/>
        <p:nvPr/>
      </p:nvGrpSpPr>
      <p:grpSpPr>
        <a:xfrm>
          <a:off x="0" y="0"/>
          <a:ext cx="0" cy="0"/>
          <a:chOff x="0" y="0"/>
          <a:chExt cx="0" cy="0"/>
        </a:xfrm>
      </p:grpSpPr>
      <p:sp>
        <p:nvSpPr>
          <p:cNvPr id="70" name="Google Shape;70;p6"/>
          <p:cNvSpPr txBox="1">
            <a:spLocks noGrp="1"/>
          </p:cNvSpPr>
          <p:nvPr>
            <p:ph type="body" idx="1"/>
          </p:nvPr>
        </p:nvSpPr>
        <p:spPr>
          <a:xfrm>
            <a:off x="4338200" y="4573150"/>
            <a:ext cx="47169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560"/>
              </a:spcBef>
              <a:spcAft>
                <a:spcPts val="0"/>
              </a:spcAft>
              <a:buClr>
                <a:schemeClr val="dk1"/>
              </a:buClr>
              <a:buSzPts val="1800"/>
              <a:buChar char="•"/>
              <a:defRPr/>
            </a:lvl1pPr>
            <a:lvl2pPr marL="914400" lvl="1" indent="-342900" algn="l">
              <a:spcBef>
                <a:spcPts val="480"/>
              </a:spcBef>
              <a:spcAft>
                <a:spcPts val="0"/>
              </a:spcAft>
              <a:buClr>
                <a:schemeClr val="dk1"/>
              </a:buClr>
              <a:buSzPts val="1800"/>
              <a:buChar char="–"/>
              <a:defRPr/>
            </a:lvl2pPr>
            <a:lvl3pPr marL="1371600" lvl="2" indent="-342900" algn="l">
              <a:spcBef>
                <a:spcPts val="40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6"/>
          <p:cNvSpPr txBox="1">
            <a:spLocks noGrp="1"/>
          </p:cNvSpPr>
          <p:nvPr>
            <p:ph type="body" idx="2"/>
          </p:nvPr>
        </p:nvSpPr>
        <p:spPr>
          <a:xfrm>
            <a:off x="9232907" y="4573150"/>
            <a:ext cx="47169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560"/>
              </a:spcBef>
              <a:spcAft>
                <a:spcPts val="0"/>
              </a:spcAft>
              <a:buClr>
                <a:schemeClr val="dk1"/>
              </a:buClr>
              <a:buSzPts val="1800"/>
              <a:buChar char="•"/>
              <a:defRPr/>
            </a:lvl1pPr>
            <a:lvl2pPr marL="914400" lvl="1" indent="-342900" algn="l">
              <a:spcBef>
                <a:spcPts val="480"/>
              </a:spcBef>
              <a:spcAft>
                <a:spcPts val="0"/>
              </a:spcAft>
              <a:buClr>
                <a:schemeClr val="dk1"/>
              </a:buClr>
              <a:buSzPts val="1800"/>
              <a:buChar char="–"/>
              <a:defRPr/>
            </a:lvl2pPr>
            <a:lvl3pPr marL="1371600" lvl="2" indent="-342900" algn="l">
              <a:spcBef>
                <a:spcPts val="40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72" name="Google Shape;72;p6"/>
          <p:cNvGrpSpPr/>
          <p:nvPr/>
        </p:nvGrpSpPr>
        <p:grpSpPr>
          <a:xfrm>
            <a:off x="787475" y="532476"/>
            <a:ext cx="1570808" cy="812152"/>
            <a:chOff x="0" y="-241102"/>
            <a:chExt cx="2094411" cy="1082869"/>
          </a:xfrm>
        </p:grpSpPr>
        <p:grpSp>
          <p:nvGrpSpPr>
            <p:cNvPr id="73" name="Google Shape;73;p6"/>
            <p:cNvGrpSpPr/>
            <p:nvPr/>
          </p:nvGrpSpPr>
          <p:grpSpPr>
            <a:xfrm>
              <a:off x="0" y="-241102"/>
              <a:ext cx="841388" cy="1082869"/>
              <a:chOff x="0" y="-47625"/>
              <a:chExt cx="166200" cy="213900"/>
            </a:xfrm>
          </p:grpSpPr>
          <p:sp>
            <p:nvSpPr>
              <p:cNvPr id="74" name="Google Shape;74;p6"/>
              <p:cNvSpPr/>
              <p:nvPr/>
            </p:nvSpPr>
            <p:spPr>
              <a:xfrm>
                <a:off x="0" y="0"/>
                <a:ext cx="166135" cy="16613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sp>
          <p:sp>
            <p:nvSpPr>
              <p:cNvPr id="75" name="Google Shape;75;p6"/>
              <p:cNvSpPr txBox="1"/>
              <p:nvPr/>
            </p:nvSpPr>
            <p:spPr>
              <a:xfrm>
                <a:off x="0" y="-47625"/>
                <a:ext cx="166200" cy="213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6" name="Google Shape;76;p6"/>
            <p:cNvSpPr/>
            <p:nvPr/>
          </p:nvSpPr>
          <p:spPr>
            <a:xfrm>
              <a:off x="109769" y="80055"/>
              <a:ext cx="621522" cy="680950"/>
            </a:xfrm>
            <a:custGeom>
              <a:avLst/>
              <a:gdLst/>
              <a:ahLst/>
              <a:cxnLst/>
              <a:rect l="l" t="t" r="r" b="b"/>
              <a:pathLst>
                <a:path w="621522" h="680950" extrusionOk="0">
                  <a:moveTo>
                    <a:pt x="0" y="0"/>
                  </a:moveTo>
                  <a:lnTo>
                    <a:pt x="621522" y="0"/>
                  </a:lnTo>
                  <a:lnTo>
                    <a:pt x="621522" y="680950"/>
                  </a:lnTo>
                  <a:lnTo>
                    <a:pt x="0" y="680950"/>
                  </a:lnTo>
                  <a:lnTo>
                    <a:pt x="0" y="0"/>
                  </a:lnTo>
                  <a:close/>
                </a:path>
              </a:pathLst>
            </a:custGeom>
            <a:blipFill rotWithShape="1">
              <a:blip r:embed="rId2">
                <a:alphaModFix/>
              </a:blip>
              <a:stretch>
                <a:fillRect/>
              </a:stretch>
            </a:blipFill>
            <a:ln>
              <a:noFill/>
            </a:ln>
          </p:spPr>
        </p:sp>
        <p:sp>
          <p:nvSpPr>
            <p:cNvPr id="77" name="Google Shape;77;p6"/>
            <p:cNvSpPr txBox="1"/>
            <p:nvPr/>
          </p:nvSpPr>
          <p:spPr>
            <a:xfrm>
              <a:off x="1028211" y="103785"/>
              <a:ext cx="1066200" cy="621600"/>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3029" b="0" i="0" u="none" strike="noStrike" cap="none">
                  <a:solidFill>
                    <a:srgbClr val="0F1A38"/>
                  </a:solidFill>
                  <a:latin typeface="Anton"/>
                  <a:ea typeface="Anton"/>
                  <a:cs typeface="Anton"/>
                  <a:sym typeface="Anton"/>
                </a:rPr>
                <a:t>LOGO</a:t>
              </a:r>
              <a:endParaRPr/>
            </a:p>
          </p:txBody>
        </p:sp>
      </p:grpSp>
      <p:sp>
        <p:nvSpPr>
          <p:cNvPr id="78" name="Google Shape;78;p6"/>
          <p:cNvSpPr txBox="1">
            <a:spLocks noGrp="1"/>
          </p:cNvSpPr>
          <p:nvPr>
            <p:ph type="title"/>
          </p:nvPr>
        </p:nvSpPr>
        <p:spPr>
          <a:xfrm>
            <a:off x="1005600" y="1888700"/>
            <a:ext cx="98241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dk1"/>
              </a:buClr>
              <a:buSzPts val="7200"/>
              <a:buFont typeface="Anton"/>
              <a:buNone/>
              <a:defRPr sz="7200" i="0" u="none" strike="noStrike" cap="none">
                <a:solidFill>
                  <a:schemeClr val="dk1"/>
                </a:solidFill>
                <a:latin typeface="Anton"/>
                <a:ea typeface="Anton"/>
                <a:cs typeface="Anton"/>
                <a:sym typeface="Anton"/>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79" name="Google Shape;79;p6"/>
          <p:cNvGrpSpPr/>
          <p:nvPr/>
        </p:nvGrpSpPr>
        <p:grpSpPr>
          <a:xfrm rot="2700000">
            <a:off x="-1383233" y="4767676"/>
            <a:ext cx="2741727" cy="2922839"/>
            <a:chOff x="0" y="-47625"/>
            <a:chExt cx="722100" cy="769800"/>
          </a:xfrm>
        </p:grpSpPr>
        <p:sp>
          <p:nvSpPr>
            <p:cNvPr id="80" name="Google Shape;80;p6"/>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271FF"/>
            </a:solidFill>
            <a:ln>
              <a:noFill/>
            </a:ln>
          </p:spPr>
        </p:sp>
        <p:sp>
          <p:nvSpPr>
            <p:cNvPr id="81" name="Google Shape;81;p6"/>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82;p6"/>
          <p:cNvGrpSpPr/>
          <p:nvPr/>
        </p:nvGrpSpPr>
        <p:grpSpPr>
          <a:xfrm rot="2700000">
            <a:off x="16980967" y="3844570"/>
            <a:ext cx="2741727" cy="2922839"/>
            <a:chOff x="0" y="-47625"/>
            <a:chExt cx="722100" cy="769800"/>
          </a:xfrm>
        </p:grpSpPr>
        <p:sp>
          <p:nvSpPr>
            <p:cNvPr id="83" name="Google Shape;83;p6"/>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45454"/>
            </a:solidFill>
            <a:ln>
              <a:noFill/>
            </a:ln>
          </p:spPr>
        </p:sp>
        <p:sp>
          <p:nvSpPr>
            <p:cNvPr id="84" name="Google Shape;84;p6"/>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7"/>
          <p:cNvSpPr txBox="1">
            <a:spLocks noGrp="1"/>
          </p:cNvSpPr>
          <p:nvPr>
            <p:ph type="body" idx="1"/>
          </p:nvPr>
        </p:nvSpPr>
        <p:spPr>
          <a:xfrm>
            <a:off x="3775400" y="4974625"/>
            <a:ext cx="5271000" cy="3951300"/>
          </a:xfrm>
          <a:prstGeom prst="rect">
            <a:avLst/>
          </a:prstGeom>
          <a:noFill/>
          <a:ln>
            <a:noFill/>
          </a:ln>
        </p:spPr>
        <p:txBody>
          <a:bodyPr spcFirstLastPara="1" wrap="square" lIns="91425" tIns="45700" rIns="91425" bIns="45700" anchor="t" anchorCtr="0">
            <a:normAutofit/>
          </a:bodyPr>
          <a:lstStyle>
            <a:lvl1pPr marL="457200" lvl="0" indent="-342900" algn="l">
              <a:spcBef>
                <a:spcPts val="480"/>
              </a:spcBef>
              <a:spcAft>
                <a:spcPts val="0"/>
              </a:spcAft>
              <a:buClr>
                <a:schemeClr val="dk1"/>
              </a:buClr>
              <a:buSzPts val="1800"/>
              <a:buChar char="•"/>
              <a:defRPr/>
            </a:lvl1pPr>
            <a:lvl2pPr marL="914400" lvl="1" indent="-342900" algn="l">
              <a:spcBef>
                <a:spcPts val="40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20"/>
              </a:spcBef>
              <a:spcAft>
                <a:spcPts val="0"/>
              </a:spcAft>
              <a:buClr>
                <a:schemeClr val="dk1"/>
              </a:buClr>
              <a:buSzPts val="1800"/>
              <a:buChar char="–"/>
              <a:defRPr/>
            </a:lvl4pPr>
            <a:lvl5pPr marL="2286000" lvl="4" indent="-342900" algn="l">
              <a:spcBef>
                <a:spcPts val="320"/>
              </a:spcBef>
              <a:spcAft>
                <a:spcPts val="0"/>
              </a:spcAft>
              <a:buClr>
                <a:schemeClr val="dk1"/>
              </a:buClr>
              <a:buSzPts val="1800"/>
              <a:buChar char="»"/>
              <a:defRPr/>
            </a:lvl5pPr>
            <a:lvl6pPr marL="2743200" lvl="5" indent="-342900" algn="l">
              <a:spcBef>
                <a:spcPts val="320"/>
              </a:spcBef>
              <a:spcAft>
                <a:spcPts val="0"/>
              </a:spcAft>
              <a:buClr>
                <a:schemeClr val="dk1"/>
              </a:buClr>
              <a:buSzPts val="1800"/>
              <a:buChar char="•"/>
              <a:defRPr/>
            </a:lvl6pPr>
            <a:lvl7pPr marL="3200400" lvl="6" indent="-342900" algn="l">
              <a:spcBef>
                <a:spcPts val="320"/>
              </a:spcBef>
              <a:spcAft>
                <a:spcPts val="0"/>
              </a:spcAft>
              <a:buClr>
                <a:schemeClr val="dk1"/>
              </a:buClr>
              <a:buSzPts val="1800"/>
              <a:buChar char="•"/>
              <a:defRPr/>
            </a:lvl7pPr>
            <a:lvl8pPr marL="3657600" lvl="7" indent="-342900" algn="l">
              <a:spcBef>
                <a:spcPts val="320"/>
              </a:spcBef>
              <a:spcAft>
                <a:spcPts val="0"/>
              </a:spcAft>
              <a:buClr>
                <a:schemeClr val="dk1"/>
              </a:buClr>
              <a:buSzPts val="1800"/>
              <a:buChar char="•"/>
              <a:defRPr/>
            </a:lvl8pPr>
            <a:lvl9pPr marL="4114800" lvl="8" indent="-342900" algn="l">
              <a:spcBef>
                <a:spcPts val="320"/>
              </a:spcBef>
              <a:spcAft>
                <a:spcPts val="0"/>
              </a:spcAft>
              <a:buClr>
                <a:schemeClr val="dk1"/>
              </a:buClr>
              <a:buSzPts val="1800"/>
              <a:buChar char="•"/>
              <a:defRPr/>
            </a:lvl9pPr>
          </a:lstStyle>
          <a:p>
            <a:endParaRPr/>
          </a:p>
        </p:txBody>
      </p:sp>
      <p:sp>
        <p:nvSpPr>
          <p:cNvPr id="87" name="Google Shape;87;p7"/>
          <p:cNvSpPr txBox="1">
            <a:spLocks noGrp="1"/>
          </p:cNvSpPr>
          <p:nvPr>
            <p:ph type="body" idx="2"/>
          </p:nvPr>
        </p:nvSpPr>
        <p:spPr>
          <a:xfrm>
            <a:off x="9239209" y="4974625"/>
            <a:ext cx="5273400" cy="3951300"/>
          </a:xfrm>
          <a:prstGeom prst="rect">
            <a:avLst/>
          </a:prstGeom>
          <a:noFill/>
          <a:ln>
            <a:noFill/>
          </a:ln>
        </p:spPr>
        <p:txBody>
          <a:bodyPr spcFirstLastPara="1" wrap="square" lIns="91425" tIns="45700" rIns="91425" bIns="45700" anchor="t" anchorCtr="0">
            <a:normAutofit/>
          </a:bodyPr>
          <a:lstStyle>
            <a:lvl1pPr marL="457200" lvl="0" indent="-342900" algn="l">
              <a:spcBef>
                <a:spcPts val="480"/>
              </a:spcBef>
              <a:spcAft>
                <a:spcPts val="0"/>
              </a:spcAft>
              <a:buClr>
                <a:schemeClr val="dk1"/>
              </a:buClr>
              <a:buSzPts val="1800"/>
              <a:buChar char="•"/>
              <a:defRPr/>
            </a:lvl1pPr>
            <a:lvl2pPr marL="914400" lvl="1" indent="-342900" algn="l">
              <a:spcBef>
                <a:spcPts val="40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20"/>
              </a:spcBef>
              <a:spcAft>
                <a:spcPts val="0"/>
              </a:spcAft>
              <a:buClr>
                <a:schemeClr val="dk1"/>
              </a:buClr>
              <a:buSzPts val="1800"/>
              <a:buChar char="–"/>
              <a:defRPr/>
            </a:lvl4pPr>
            <a:lvl5pPr marL="2286000" lvl="4" indent="-342900" algn="l">
              <a:spcBef>
                <a:spcPts val="320"/>
              </a:spcBef>
              <a:spcAft>
                <a:spcPts val="0"/>
              </a:spcAft>
              <a:buClr>
                <a:schemeClr val="dk1"/>
              </a:buClr>
              <a:buSzPts val="1800"/>
              <a:buChar char="»"/>
              <a:defRPr/>
            </a:lvl5pPr>
            <a:lvl6pPr marL="2743200" lvl="5" indent="-342900" algn="l">
              <a:spcBef>
                <a:spcPts val="320"/>
              </a:spcBef>
              <a:spcAft>
                <a:spcPts val="0"/>
              </a:spcAft>
              <a:buClr>
                <a:schemeClr val="dk1"/>
              </a:buClr>
              <a:buSzPts val="1800"/>
              <a:buChar char="•"/>
              <a:defRPr/>
            </a:lvl6pPr>
            <a:lvl7pPr marL="3200400" lvl="6" indent="-342900" algn="l">
              <a:spcBef>
                <a:spcPts val="320"/>
              </a:spcBef>
              <a:spcAft>
                <a:spcPts val="0"/>
              </a:spcAft>
              <a:buClr>
                <a:schemeClr val="dk1"/>
              </a:buClr>
              <a:buSzPts val="1800"/>
              <a:buChar char="•"/>
              <a:defRPr/>
            </a:lvl7pPr>
            <a:lvl8pPr marL="3657600" lvl="7" indent="-342900" algn="l">
              <a:spcBef>
                <a:spcPts val="320"/>
              </a:spcBef>
              <a:spcAft>
                <a:spcPts val="0"/>
              </a:spcAft>
              <a:buClr>
                <a:schemeClr val="dk1"/>
              </a:buClr>
              <a:buSzPts val="1800"/>
              <a:buChar char="•"/>
              <a:defRPr/>
            </a:lvl8pPr>
            <a:lvl9pPr marL="4114800" lvl="8" indent="-342900" algn="l">
              <a:spcBef>
                <a:spcPts val="320"/>
              </a:spcBef>
              <a:spcAft>
                <a:spcPts val="0"/>
              </a:spcAft>
              <a:buClr>
                <a:schemeClr val="dk1"/>
              </a:buClr>
              <a:buSzPts val="1800"/>
              <a:buChar char="•"/>
              <a:defRPr/>
            </a:lvl9pPr>
          </a:lstStyle>
          <a:p>
            <a:endParaRPr/>
          </a:p>
        </p:txBody>
      </p:sp>
      <p:grpSp>
        <p:nvGrpSpPr>
          <p:cNvPr id="88" name="Google Shape;88;p7"/>
          <p:cNvGrpSpPr/>
          <p:nvPr/>
        </p:nvGrpSpPr>
        <p:grpSpPr>
          <a:xfrm>
            <a:off x="787475" y="532476"/>
            <a:ext cx="1570808" cy="812152"/>
            <a:chOff x="0" y="-241102"/>
            <a:chExt cx="2094411" cy="1082869"/>
          </a:xfrm>
        </p:grpSpPr>
        <p:grpSp>
          <p:nvGrpSpPr>
            <p:cNvPr id="89" name="Google Shape;89;p7"/>
            <p:cNvGrpSpPr/>
            <p:nvPr/>
          </p:nvGrpSpPr>
          <p:grpSpPr>
            <a:xfrm>
              <a:off x="0" y="-241102"/>
              <a:ext cx="841388" cy="1082869"/>
              <a:chOff x="0" y="-47625"/>
              <a:chExt cx="166200" cy="213900"/>
            </a:xfrm>
          </p:grpSpPr>
          <p:sp>
            <p:nvSpPr>
              <p:cNvPr id="90" name="Google Shape;90;p7"/>
              <p:cNvSpPr/>
              <p:nvPr/>
            </p:nvSpPr>
            <p:spPr>
              <a:xfrm>
                <a:off x="0" y="0"/>
                <a:ext cx="166135" cy="16613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sp>
          <p:sp>
            <p:nvSpPr>
              <p:cNvPr id="91" name="Google Shape;91;p7"/>
              <p:cNvSpPr txBox="1"/>
              <p:nvPr/>
            </p:nvSpPr>
            <p:spPr>
              <a:xfrm>
                <a:off x="0" y="-47625"/>
                <a:ext cx="166200" cy="213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2" name="Google Shape;92;p7"/>
            <p:cNvSpPr/>
            <p:nvPr/>
          </p:nvSpPr>
          <p:spPr>
            <a:xfrm>
              <a:off x="109769" y="80055"/>
              <a:ext cx="621522" cy="680950"/>
            </a:xfrm>
            <a:custGeom>
              <a:avLst/>
              <a:gdLst/>
              <a:ahLst/>
              <a:cxnLst/>
              <a:rect l="l" t="t" r="r" b="b"/>
              <a:pathLst>
                <a:path w="621522" h="680950" extrusionOk="0">
                  <a:moveTo>
                    <a:pt x="0" y="0"/>
                  </a:moveTo>
                  <a:lnTo>
                    <a:pt x="621522" y="0"/>
                  </a:lnTo>
                  <a:lnTo>
                    <a:pt x="621522" y="680950"/>
                  </a:lnTo>
                  <a:lnTo>
                    <a:pt x="0" y="680950"/>
                  </a:lnTo>
                  <a:lnTo>
                    <a:pt x="0" y="0"/>
                  </a:lnTo>
                  <a:close/>
                </a:path>
              </a:pathLst>
            </a:custGeom>
            <a:blipFill rotWithShape="1">
              <a:blip r:embed="rId2">
                <a:alphaModFix/>
              </a:blip>
              <a:stretch>
                <a:fillRect/>
              </a:stretch>
            </a:blipFill>
            <a:ln>
              <a:noFill/>
            </a:ln>
          </p:spPr>
        </p:sp>
        <p:sp>
          <p:nvSpPr>
            <p:cNvPr id="93" name="Google Shape;93;p7"/>
            <p:cNvSpPr txBox="1"/>
            <p:nvPr/>
          </p:nvSpPr>
          <p:spPr>
            <a:xfrm>
              <a:off x="1028211" y="103785"/>
              <a:ext cx="1066200" cy="621600"/>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3029" b="0" i="0" u="none" strike="noStrike" cap="none">
                  <a:solidFill>
                    <a:srgbClr val="0F1A38"/>
                  </a:solidFill>
                  <a:latin typeface="Anton"/>
                  <a:ea typeface="Anton"/>
                  <a:cs typeface="Anton"/>
                  <a:sym typeface="Anton"/>
                </a:rPr>
                <a:t>LOGO</a:t>
              </a:r>
              <a:endParaRPr/>
            </a:p>
          </p:txBody>
        </p:sp>
      </p:grpSp>
      <p:sp>
        <p:nvSpPr>
          <p:cNvPr id="94" name="Google Shape;94;p7"/>
          <p:cNvSpPr txBox="1">
            <a:spLocks noGrp="1"/>
          </p:cNvSpPr>
          <p:nvPr>
            <p:ph type="title"/>
          </p:nvPr>
        </p:nvSpPr>
        <p:spPr>
          <a:xfrm>
            <a:off x="1005600" y="1888700"/>
            <a:ext cx="98241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dk1"/>
              </a:buClr>
              <a:buSzPts val="7200"/>
              <a:buFont typeface="Anton"/>
              <a:buNone/>
              <a:defRPr sz="7200" i="0" u="none" strike="noStrike" cap="none">
                <a:solidFill>
                  <a:schemeClr val="dk1"/>
                </a:solidFill>
                <a:latin typeface="Anton"/>
                <a:ea typeface="Anton"/>
                <a:cs typeface="Anton"/>
                <a:sym typeface="Anton"/>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95" name="Google Shape;95;p7"/>
          <p:cNvGrpSpPr/>
          <p:nvPr/>
        </p:nvGrpSpPr>
        <p:grpSpPr>
          <a:xfrm rot="2700000">
            <a:off x="11631253" y="-1522967"/>
            <a:ext cx="2741727" cy="2922839"/>
            <a:chOff x="0" y="-47625"/>
            <a:chExt cx="722100" cy="769800"/>
          </a:xfrm>
        </p:grpSpPr>
        <p:sp>
          <p:nvSpPr>
            <p:cNvPr id="96" name="Google Shape;96;p7"/>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45454"/>
            </a:solidFill>
            <a:ln>
              <a:noFill/>
            </a:ln>
          </p:spPr>
        </p:sp>
        <p:sp>
          <p:nvSpPr>
            <p:cNvPr id="97" name="Google Shape;97;p7"/>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7"/>
          <p:cNvGrpSpPr/>
          <p:nvPr/>
        </p:nvGrpSpPr>
        <p:grpSpPr>
          <a:xfrm rot="2700000">
            <a:off x="9692624" y="-2435115"/>
            <a:ext cx="2741727" cy="2922839"/>
            <a:chOff x="0" y="-47625"/>
            <a:chExt cx="722100" cy="769800"/>
          </a:xfrm>
        </p:grpSpPr>
        <p:sp>
          <p:nvSpPr>
            <p:cNvPr id="99" name="Google Shape;99;p7"/>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271FF"/>
            </a:solidFill>
            <a:ln>
              <a:noFill/>
            </a:ln>
          </p:spPr>
        </p:sp>
        <p:sp>
          <p:nvSpPr>
            <p:cNvPr id="100" name="Google Shape;100;p7"/>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 name="Google Shape;101;p7"/>
          <p:cNvGrpSpPr/>
          <p:nvPr/>
        </p:nvGrpSpPr>
        <p:grpSpPr>
          <a:xfrm rot="2700000">
            <a:off x="4056857" y="9670886"/>
            <a:ext cx="2741727" cy="2922839"/>
            <a:chOff x="0" y="-47625"/>
            <a:chExt cx="722100" cy="769800"/>
          </a:xfrm>
        </p:grpSpPr>
        <p:sp>
          <p:nvSpPr>
            <p:cNvPr id="102" name="Google Shape;102;p7"/>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271FF"/>
            </a:solidFill>
            <a:ln>
              <a:noFill/>
            </a:ln>
          </p:spPr>
        </p:sp>
        <p:sp>
          <p:nvSpPr>
            <p:cNvPr id="103" name="Google Shape;103;p7"/>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grpSp>
        <p:nvGrpSpPr>
          <p:cNvPr id="105" name="Google Shape;105;p8"/>
          <p:cNvGrpSpPr/>
          <p:nvPr/>
        </p:nvGrpSpPr>
        <p:grpSpPr>
          <a:xfrm>
            <a:off x="787475" y="532476"/>
            <a:ext cx="1570808" cy="812152"/>
            <a:chOff x="0" y="-241102"/>
            <a:chExt cx="2094411" cy="1082869"/>
          </a:xfrm>
        </p:grpSpPr>
        <p:grpSp>
          <p:nvGrpSpPr>
            <p:cNvPr id="106" name="Google Shape;106;p8"/>
            <p:cNvGrpSpPr/>
            <p:nvPr/>
          </p:nvGrpSpPr>
          <p:grpSpPr>
            <a:xfrm>
              <a:off x="0" y="-241102"/>
              <a:ext cx="841388" cy="1082869"/>
              <a:chOff x="0" y="-47625"/>
              <a:chExt cx="166200" cy="213900"/>
            </a:xfrm>
          </p:grpSpPr>
          <p:sp>
            <p:nvSpPr>
              <p:cNvPr id="107" name="Google Shape;107;p8"/>
              <p:cNvSpPr/>
              <p:nvPr/>
            </p:nvSpPr>
            <p:spPr>
              <a:xfrm>
                <a:off x="0" y="0"/>
                <a:ext cx="166135" cy="16613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sp>
          <p:sp>
            <p:nvSpPr>
              <p:cNvPr id="108" name="Google Shape;108;p8"/>
              <p:cNvSpPr txBox="1"/>
              <p:nvPr/>
            </p:nvSpPr>
            <p:spPr>
              <a:xfrm>
                <a:off x="0" y="-47625"/>
                <a:ext cx="166200" cy="213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8"/>
            <p:cNvSpPr/>
            <p:nvPr/>
          </p:nvSpPr>
          <p:spPr>
            <a:xfrm>
              <a:off x="109769" y="80055"/>
              <a:ext cx="621522" cy="680950"/>
            </a:xfrm>
            <a:custGeom>
              <a:avLst/>
              <a:gdLst/>
              <a:ahLst/>
              <a:cxnLst/>
              <a:rect l="l" t="t" r="r" b="b"/>
              <a:pathLst>
                <a:path w="621522" h="680950" extrusionOk="0">
                  <a:moveTo>
                    <a:pt x="0" y="0"/>
                  </a:moveTo>
                  <a:lnTo>
                    <a:pt x="621522" y="0"/>
                  </a:lnTo>
                  <a:lnTo>
                    <a:pt x="621522" y="680950"/>
                  </a:lnTo>
                  <a:lnTo>
                    <a:pt x="0" y="680950"/>
                  </a:lnTo>
                  <a:lnTo>
                    <a:pt x="0" y="0"/>
                  </a:lnTo>
                  <a:close/>
                </a:path>
              </a:pathLst>
            </a:custGeom>
            <a:blipFill rotWithShape="1">
              <a:blip r:embed="rId2">
                <a:alphaModFix/>
              </a:blip>
              <a:stretch>
                <a:fillRect/>
              </a:stretch>
            </a:blipFill>
            <a:ln>
              <a:noFill/>
            </a:ln>
          </p:spPr>
        </p:sp>
        <p:sp>
          <p:nvSpPr>
            <p:cNvPr id="110" name="Google Shape;110;p8"/>
            <p:cNvSpPr txBox="1"/>
            <p:nvPr/>
          </p:nvSpPr>
          <p:spPr>
            <a:xfrm>
              <a:off x="1028211" y="103785"/>
              <a:ext cx="1066200" cy="621600"/>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3029" b="0" i="0" u="none" strike="noStrike" cap="none">
                  <a:solidFill>
                    <a:srgbClr val="0F1A38"/>
                  </a:solidFill>
                  <a:latin typeface="Anton"/>
                  <a:ea typeface="Anton"/>
                  <a:cs typeface="Anton"/>
                  <a:sym typeface="Anton"/>
                </a:rPr>
                <a:t>LOGO</a:t>
              </a:r>
              <a:endParaRPr/>
            </a:p>
          </p:txBody>
        </p:sp>
      </p:grpSp>
      <p:sp>
        <p:nvSpPr>
          <p:cNvPr id="111" name="Google Shape;111;p8"/>
          <p:cNvSpPr txBox="1">
            <a:spLocks noGrp="1"/>
          </p:cNvSpPr>
          <p:nvPr>
            <p:ph type="title"/>
          </p:nvPr>
        </p:nvSpPr>
        <p:spPr>
          <a:xfrm>
            <a:off x="1005600" y="1888700"/>
            <a:ext cx="98241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dk1"/>
              </a:buClr>
              <a:buSzPts val="7200"/>
              <a:buFont typeface="Anton"/>
              <a:buNone/>
              <a:defRPr sz="7200" i="0" u="none" strike="noStrike" cap="none">
                <a:solidFill>
                  <a:schemeClr val="dk1"/>
                </a:solidFill>
                <a:latin typeface="Anton"/>
                <a:ea typeface="Anton"/>
                <a:cs typeface="Anton"/>
                <a:sym typeface="Anton"/>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12" name="Google Shape;112;p8"/>
          <p:cNvGrpSpPr/>
          <p:nvPr/>
        </p:nvGrpSpPr>
        <p:grpSpPr>
          <a:xfrm rot="2700000">
            <a:off x="5580756" y="-1461657"/>
            <a:ext cx="2017283" cy="2082209"/>
            <a:chOff x="0" y="-47625"/>
            <a:chExt cx="531300" cy="548400"/>
          </a:xfrm>
        </p:grpSpPr>
        <p:sp>
          <p:nvSpPr>
            <p:cNvPr id="113" name="Google Shape;113;p8"/>
            <p:cNvSpPr/>
            <p:nvPr/>
          </p:nvSpPr>
          <p:spPr>
            <a:xfrm>
              <a:off x="0" y="0"/>
              <a:ext cx="531277" cy="500749"/>
            </a:xfrm>
            <a:custGeom>
              <a:avLst/>
              <a:gdLst/>
              <a:ahLst/>
              <a:cxnLst/>
              <a:rect l="l" t="t" r="r" b="b"/>
              <a:pathLst>
                <a:path w="531277" h="500749" extrusionOk="0">
                  <a:moveTo>
                    <a:pt x="0" y="0"/>
                  </a:moveTo>
                  <a:lnTo>
                    <a:pt x="531277" y="0"/>
                  </a:lnTo>
                  <a:lnTo>
                    <a:pt x="531277" y="500749"/>
                  </a:lnTo>
                  <a:lnTo>
                    <a:pt x="0" y="500749"/>
                  </a:lnTo>
                  <a:close/>
                </a:path>
              </a:pathLst>
            </a:custGeom>
            <a:solidFill>
              <a:srgbClr val="5271FF"/>
            </a:solidFill>
            <a:ln>
              <a:noFill/>
            </a:ln>
          </p:spPr>
        </p:sp>
        <p:sp>
          <p:nvSpPr>
            <p:cNvPr id="114" name="Google Shape;114;p8"/>
            <p:cNvSpPr txBox="1"/>
            <p:nvPr/>
          </p:nvSpPr>
          <p:spPr>
            <a:xfrm>
              <a:off x="0" y="-47625"/>
              <a:ext cx="531300" cy="54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 name="Google Shape;115;p8"/>
          <p:cNvGrpSpPr/>
          <p:nvPr/>
        </p:nvGrpSpPr>
        <p:grpSpPr>
          <a:xfrm rot="2700000">
            <a:off x="17343287" y="2054756"/>
            <a:ext cx="2017283" cy="2082209"/>
            <a:chOff x="0" y="-47625"/>
            <a:chExt cx="531300" cy="548400"/>
          </a:xfrm>
        </p:grpSpPr>
        <p:sp>
          <p:nvSpPr>
            <p:cNvPr id="116" name="Google Shape;116;p8"/>
            <p:cNvSpPr/>
            <p:nvPr/>
          </p:nvSpPr>
          <p:spPr>
            <a:xfrm>
              <a:off x="0" y="0"/>
              <a:ext cx="531277" cy="500749"/>
            </a:xfrm>
            <a:custGeom>
              <a:avLst/>
              <a:gdLst/>
              <a:ahLst/>
              <a:cxnLst/>
              <a:rect l="l" t="t" r="r" b="b"/>
              <a:pathLst>
                <a:path w="531277" h="500749" extrusionOk="0">
                  <a:moveTo>
                    <a:pt x="0" y="0"/>
                  </a:moveTo>
                  <a:lnTo>
                    <a:pt x="531277" y="0"/>
                  </a:lnTo>
                  <a:lnTo>
                    <a:pt x="531277" y="500749"/>
                  </a:lnTo>
                  <a:lnTo>
                    <a:pt x="0" y="500749"/>
                  </a:lnTo>
                  <a:close/>
                </a:path>
              </a:pathLst>
            </a:custGeom>
            <a:solidFill>
              <a:srgbClr val="5271FF"/>
            </a:solidFill>
            <a:ln>
              <a:noFill/>
            </a:ln>
          </p:spPr>
        </p:sp>
        <p:sp>
          <p:nvSpPr>
            <p:cNvPr id="117" name="Google Shape;117;p8"/>
            <p:cNvSpPr txBox="1"/>
            <p:nvPr/>
          </p:nvSpPr>
          <p:spPr>
            <a:xfrm>
              <a:off x="0" y="-47625"/>
              <a:ext cx="531300" cy="54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p8"/>
          <p:cNvGrpSpPr/>
          <p:nvPr/>
        </p:nvGrpSpPr>
        <p:grpSpPr>
          <a:xfrm rot="2700000">
            <a:off x="856803" y="9001300"/>
            <a:ext cx="2741727" cy="2922839"/>
            <a:chOff x="0" y="-47625"/>
            <a:chExt cx="722100" cy="769800"/>
          </a:xfrm>
        </p:grpSpPr>
        <p:sp>
          <p:nvSpPr>
            <p:cNvPr id="119" name="Google Shape;119;p8"/>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271FF"/>
            </a:solidFill>
            <a:ln>
              <a:noFill/>
            </a:ln>
          </p:spPr>
        </p:sp>
        <p:sp>
          <p:nvSpPr>
            <p:cNvPr id="120" name="Google Shape;120;p8"/>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 name="Google Shape;121;p8"/>
          <p:cNvGrpSpPr/>
          <p:nvPr/>
        </p:nvGrpSpPr>
        <p:grpSpPr>
          <a:xfrm rot="2700000">
            <a:off x="2121767" y="9671743"/>
            <a:ext cx="2741727" cy="2922839"/>
            <a:chOff x="0" y="-47625"/>
            <a:chExt cx="722100" cy="769800"/>
          </a:xfrm>
        </p:grpSpPr>
        <p:sp>
          <p:nvSpPr>
            <p:cNvPr id="122" name="Google Shape;122;p8"/>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45454"/>
            </a:solidFill>
            <a:ln>
              <a:noFill/>
            </a:ln>
          </p:spPr>
        </p:sp>
        <p:sp>
          <p:nvSpPr>
            <p:cNvPr id="123" name="Google Shape;123;p8"/>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4"/>
        <p:cNvGrpSpPr/>
        <p:nvPr/>
      </p:nvGrpSpPr>
      <p:grpSpPr>
        <a:xfrm>
          <a:off x="0" y="0"/>
          <a:ext cx="0" cy="0"/>
          <a:chOff x="0" y="0"/>
          <a:chExt cx="0" cy="0"/>
        </a:xfrm>
      </p:grpSpPr>
      <p:sp>
        <p:nvSpPr>
          <p:cNvPr id="125" name="Google Shape;125;p9"/>
          <p:cNvSpPr txBox="1">
            <a:spLocks noGrp="1"/>
          </p:cNvSpPr>
          <p:nvPr>
            <p:ph type="body" idx="1"/>
          </p:nvPr>
        </p:nvSpPr>
        <p:spPr>
          <a:xfrm>
            <a:off x="8536213" y="4471550"/>
            <a:ext cx="6224100" cy="3669600"/>
          </a:xfrm>
          <a:prstGeom prst="rect">
            <a:avLst/>
          </a:prstGeom>
          <a:noFill/>
          <a:ln>
            <a:noFill/>
          </a:ln>
        </p:spPr>
        <p:txBody>
          <a:bodyPr spcFirstLastPara="1" wrap="square" lIns="91425" tIns="45700" rIns="91425" bIns="45700" anchor="t" anchorCtr="0">
            <a:normAutofit/>
          </a:bodyPr>
          <a:lstStyle>
            <a:lvl1pPr marL="457200" lvl="0" indent="-342900" algn="l">
              <a:spcBef>
                <a:spcPts val="640"/>
              </a:spcBef>
              <a:spcAft>
                <a:spcPts val="0"/>
              </a:spcAft>
              <a:buClr>
                <a:schemeClr val="dk1"/>
              </a:buClr>
              <a:buSzPts val="1800"/>
              <a:buChar char="•"/>
              <a:defRPr/>
            </a:lvl1pPr>
            <a:lvl2pPr marL="914400" lvl="1" indent="-342900" algn="l">
              <a:spcBef>
                <a:spcPts val="560"/>
              </a:spcBef>
              <a:spcAft>
                <a:spcPts val="0"/>
              </a:spcAft>
              <a:buClr>
                <a:schemeClr val="dk1"/>
              </a:buClr>
              <a:buSzPts val="1800"/>
              <a:buChar char="–"/>
              <a:defRPr/>
            </a:lvl2pPr>
            <a:lvl3pPr marL="1371600" lvl="2" indent="-342900" algn="l">
              <a:spcBef>
                <a:spcPts val="480"/>
              </a:spcBef>
              <a:spcAft>
                <a:spcPts val="0"/>
              </a:spcAft>
              <a:buClr>
                <a:schemeClr val="dk1"/>
              </a:buClr>
              <a:buSzPts val="1800"/>
              <a:buChar char="•"/>
              <a:defRPr/>
            </a:lvl3pPr>
            <a:lvl4pPr marL="1828800" lvl="3" indent="-342900" algn="l">
              <a:spcBef>
                <a:spcPts val="400"/>
              </a:spcBef>
              <a:spcAft>
                <a:spcPts val="0"/>
              </a:spcAft>
              <a:buClr>
                <a:schemeClr val="dk1"/>
              </a:buClr>
              <a:buSzPts val="1800"/>
              <a:buChar char="–"/>
              <a:defRPr/>
            </a:lvl4pPr>
            <a:lvl5pPr marL="2286000" lvl="4" indent="-342900" algn="l">
              <a:spcBef>
                <a:spcPts val="400"/>
              </a:spcBef>
              <a:spcAft>
                <a:spcPts val="0"/>
              </a:spcAft>
              <a:buClr>
                <a:schemeClr val="dk1"/>
              </a:buClr>
              <a:buSzPts val="18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sp>
        <p:nvSpPr>
          <p:cNvPr id="126" name="Google Shape;126;p9"/>
          <p:cNvSpPr txBox="1">
            <a:spLocks noGrp="1"/>
          </p:cNvSpPr>
          <p:nvPr>
            <p:ph type="body" idx="2"/>
          </p:nvPr>
        </p:nvSpPr>
        <p:spPr>
          <a:xfrm>
            <a:off x="3527688" y="4471550"/>
            <a:ext cx="48465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800"/>
              <a:buNone/>
              <a:defRPr/>
            </a:lvl1pPr>
            <a:lvl2pPr marL="914400" lvl="1" indent="-228600" algn="l">
              <a:spcBef>
                <a:spcPts val="240"/>
              </a:spcBef>
              <a:spcAft>
                <a:spcPts val="0"/>
              </a:spcAft>
              <a:buClr>
                <a:schemeClr val="dk1"/>
              </a:buClr>
              <a:buSzPts val="1800"/>
              <a:buNone/>
              <a:defRPr/>
            </a:lvl2pPr>
            <a:lvl3pPr marL="1371600" lvl="2" indent="-228600" algn="l">
              <a:spcBef>
                <a:spcPts val="200"/>
              </a:spcBef>
              <a:spcAft>
                <a:spcPts val="0"/>
              </a:spcAft>
              <a:buClr>
                <a:schemeClr val="dk1"/>
              </a:buClr>
              <a:buSzPts val="1800"/>
              <a:buNone/>
              <a:defRPr/>
            </a:lvl3pPr>
            <a:lvl4pPr marL="1828800" lvl="3" indent="-228600" algn="l">
              <a:spcBef>
                <a:spcPts val="180"/>
              </a:spcBef>
              <a:spcAft>
                <a:spcPts val="0"/>
              </a:spcAft>
              <a:buClr>
                <a:schemeClr val="dk1"/>
              </a:buClr>
              <a:buSzPts val="1800"/>
              <a:buNone/>
              <a:defRPr/>
            </a:lvl4pPr>
            <a:lvl5pPr marL="2286000" lvl="4" indent="-228600" algn="l">
              <a:spcBef>
                <a:spcPts val="180"/>
              </a:spcBef>
              <a:spcAft>
                <a:spcPts val="0"/>
              </a:spcAft>
              <a:buClr>
                <a:schemeClr val="dk1"/>
              </a:buClr>
              <a:buSzPts val="1800"/>
              <a:buNone/>
              <a:defRPr/>
            </a:lvl5pPr>
            <a:lvl6pPr marL="2743200" lvl="5" indent="-228600" algn="l">
              <a:spcBef>
                <a:spcPts val="180"/>
              </a:spcBef>
              <a:spcAft>
                <a:spcPts val="0"/>
              </a:spcAft>
              <a:buClr>
                <a:schemeClr val="dk1"/>
              </a:buClr>
              <a:buSzPts val="1800"/>
              <a:buNone/>
              <a:defRPr/>
            </a:lvl6pPr>
            <a:lvl7pPr marL="3200400" lvl="6" indent="-228600" algn="l">
              <a:spcBef>
                <a:spcPts val="180"/>
              </a:spcBef>
              <a:spcAft>
                <a:spcPts val="0"/>
              </a:spcAft>
              <a:buClr>
                <a:schemeClr val="dk1"/>
              </a:buClr>
              <a:buSzPts val="1800"/>
              <a:buNone/>
              <a:defRPr/>
            </a:lvl7pPr>
            <a:lvl8pPr marL="3657600" lvl="7" indent="-228600" algn="l">
              <a:spcBef>
                <a:spcPts val="180"/>
              </a:spcBef>
              <a:spcAft>
                <a:spcPts val="0"/>
              </a:spcAft>
              <a:buClr>
                <a:schemeClr val="dk1"/>
              </a:buClr>
              <a:buSzPts val="1800"/>
              <a:buNone/>
              <a:defRPr/>
            </a:lvl8pPr>
            <a:lvl9pPr marL="4114800" lvl="8" indent="-228600" algn="l">
              <a:spcBef>
                <a:spcPts val="180"/>
              </a:spcBef>
              <a:spcAft>
                <a:spcPts val="0"/>
              </a:spcAft>
              <a:buClr>
                <a:schemeClr val="dk1"/>
              </a:buClr>
              <a:buSzPts val="1800"/>
              <a:buNone/>
              <a:defRPr/>
            </a:lvl9pPr>
          </a:lstStyle>
          <a:p>
            <a:endParaRPr/>
          </a:p>
        </p:txBody>
      </p:sp>
      <p:grpSp>
        <p:nvGrpSpPr>
          <p:cNvPr id="127" name="Google Shape;127;p9"/>
          <p:cNvGrpSpPr/>
          <p:nvPr/>
        </p:nvGrpSpPr>
        <p:grpSpPr>
          <a:xfrm>
            <a:off x="787475" y="532476"/>
            <a:ext cx="1570808" cy="812152"/>
            <a:chOff x="0" y="-241102"/>
            <a:chExt cx="2094411" cy="1082869"/>
          </a:xfrm>
        </p:grpSpPr>
        <p:grpSp>
          <p:nvGrpSpPr>
            <p:cNvPr id="128" name="Google Shape;128;p9"/>
            <p:cNvGrpSpPr/>
            <p:nvPr/>
          </p:nvGrpSpPr>
          <p:grpSpPr>
            <a:xfrm>
              <a:off x="0" y="-241102"/>
              <a:ext cx="841388" cy="1082869"/>
              <a:chOff x="0" y="-47625"/>
              <a:chExt cx="166200" cy="213900"/>
            </a:xfrm>
          </p:grpSpPr>
          <p:sp>
            <p:nvSpPr>
              <p:cNvPr id="129" name="Google Shape;129;p9"/>
              <p:cNvSpPr/>
              <p:nvPr/>
            </p:nvSpPr>
            <p:spPr>
              <a:xfrm>
                <a:off x="0" y="0"/>
                <a:ext cx="166135" cy="16613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sp>
          <p:sp>
            <p:nvSpPr>
              <p:cNvPr id="130" name="Google Shape;130;p9"/>
              <p:cNvSpPr txBox="1"/>
              <p:nvPr/>
            </p:nvSpPr>
            <p:spPr>
              <a:xfrm>
                <a:off x="0" y="-47625"/>
                <a:ext cx="166200" cy="213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9"/>
            <p:cNvSpPr/>
            <p:nvPr/>
          </p:nvSpPr>
          <p:spPr>
            <a:xfrm>
              <a:off x="109769" y="80055"/>
              <a:ext cx="621522" cy="680950"/>
            </a:xfrm>
            <a:custGeom>
              <a:avLst/>
              <a:gdLst/>
              <a:ahLst/>
              <a:cxnLst/>
              <a:rect l="l" t="t" r="r" b="b"/>
              <a:pathLst>
                <a:path w="621522" h="680950" extrusionOk="0">
                  <a:moveTo>
                    <a:pt x="0" y="0"/>
                  </a:moveTo>
                  <a:lnTo>
                    <a:pt x="621522" y="0"/>
                  </a:lnTo>
                  <a:lnTo>
                    <a:pt x="621522" y="680950"/>
                  </a:lnTo>
                  <a:lnTo>
                    <a:pt x="0" y="680950"/>
                  </a:lnTo>
                  <a:lnTo>
                    <a:pt x="0" y="0"/>
                  </a:lnTo>
                  <a:close/>
                </a:path>
              </a:pathLst>
            </a:custGeom>
            <a:blipFill rotWithShape="1">
              <a:blip r:embed="rId2">
                <a:alphaModFix/>
              </a:blip>
              <a:stretch>
                <a:fillRect/>
              </a:stretch>
            </a:blipFill>
            <a:ln>
              <a:noFill/>
            </a:ln>
          </p:spPr>
        </p:sp>
        <p:sp>
          <p:nvSpPr>
            <p:cNvPr id="132" name="Google Shape;132;p9"/>
            <p:cNvSpPr txBox="1"/>
            <p:nvPr/>
          </p:nvSpPr>
          <p:spPr>
            <a:xfrm>
              <a:off x="1028211" y="103785"/>
              <a:ext cx="1066200" cy="621600"/>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3029" b="0" i="0" u="none" strike="noStrike" cap="none">
                  <a:solidFill>
                    <a:srgbClr val="0F1A38"/>
                  </a:solidFill>
                  <a:latin typeface="Anton"/>
                  <a:ea typeface="Anton"/>
                  <a:cs typeface="Anton"/>
                  <a:sym typeface="Anton"/>
                </a:rPr>
                <a:t>LOGO</a:t>
              </a:r>
              <a:endParaRPr/>
            </a:p>
          </p:txBody>
        </p:sp>
      </p:grpSp>
      <p:sp>
        <p:nvSpPr>
          <p:cNvPr id="133" name="Google Shape;133;p9"/>
          <p:cNvSpPr txBox="1">
            <a:spLocks noGrp="1"/>
          </p:cNvSpPr>
          <p:nvPr>
            <p:ph type="title"/>
          </p:nvPr>
        </p:nvSpPr>
        <p:spPr>
          <a:xfrm>
            <a:off x="1005600" y="1888700"/>
            <a:ext cx="98241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dk1"/>
              </a:buClr>
              <a:buSzPts val="7200"/>
              <a:buFont typeface="Anton"/>
              <a:buNone/>
              <a:defRPr sz="7200" i="0" u="none" strike="noStrike" cap="none">
                <a:solidFill>
                  <a:schemeClr val="dk1"/>
                </a:solidFill>
                <a:latin typeface="Anton"/>
                <a:ea typeface="Anton"/>
                <a:cs typeface="Anton"/>
                <a:sym typeface="Anton"/>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34" name="Google Shape;134;p9"/>
          <p:cNvGrpSpPr/>
          <p:nvPr/>
        </p:nvGrpSpPr>
        <p:grpSpPr>
          <a:xfrm rot="2700000">
            <a:off x="12786935" y="-1788318"/>
            <a:ext cx="2741727" cy="2922839"/>
            <a:chOff x="0" y="-47625"/>
            <a:chExt cx="722100" cy="769800"/>
          </a:xfrm>
        </p:grpSpPr>
        <p:sp>
          <p:nvSpPr>
            <p:cNvPr id="135" name="Google Shape;135;p9"/>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45454"/>
            </a:solidFill>
            <a:ln>
              <a:noFill/>
            </a:ln>
          </p:spPr>
        </p:sp>
        <p:sp>
          <p:nvSpPr>
            <p:cNvPr id="136" name="Google Shape;136;p9"/>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9"/>
          <p:cNvGrpSpPr/>
          <p:nvPr/>
        </p:nvGrpSpPr>
        <p:grpSpPr>
          <a:xfrm rot="2700000">
            <a:off x="8693243" y="8761814"/>
            <a:ext cx="2741727" cy="2922839"/>
            <a:chOff x="0" y="-47625"/>
            <a:chExt cx="722100" cy="769800"/>
          </a:xfrm>
        </p:grpSpPr>
        <p:sp>
          <p:nvSpPr>
            <p:cNvPr id="138" name="Google Shape;138;p9"/>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45454"/>
            </a:solidFill>
            <a:ln>
              <a:noFill/>
            </a:ln>
          </p:spPr>
        </p:sp>
        <p:sp>
          <p:nvSpPr>
            <p:cNvPr id="139" name="Google Shape;139;p9"/>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9"/>
          <p:cNvGrpSpPr/>
          <p:nvPr/>
        </p:nvGrpSpPr>
        <p:grpSpPr>
          <a:xfrm rot="2700000">
            <a:off x="10848306" y="-2435115"/>
            <a:ext cx="2741727" cy="2922839"/>
            <a:chOff x="0" y="-47625"/>
            <a:chExt cx="722100" cy="769800"/>
          </a:xfrm>
        </p:grpSpPr>
        <p:sp>
          <p:nvSpPr>
            <p:cNvPr id="141" name="Google Shape;141;p9"/>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271FF"/>
            </a:solidFill>
            <a:ln>
              <a:noFill/>
            </a:ln>
          </p:spPr>
        </p:sp>
        <p:sp>
          <p:nvSpPr>
            <p:cNvPr id="142" name="Google Shape;142;p9"/>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3"/>
        <p:cNvGrpSpPr/>
        <p:nvPr/>
      </p:nvGrpSpPr>
      <p:grpSpPr>
        <a:xfrm>
          <a:off x="0" y="0"/>
          <a:ext cx="0" cy="0"/>
          <a:chOff x="0" y="0"/>
          <a:chExt cx="0" cy="0"/>
        </a:xfrm>
      </p:grpSpPr>
      <p:sp>
        <p:nvSpPr>
          <p:cNvPr id="144" name="Google Shape;144;p10"/>
          <p:cNvSpPr>
            <a:spLocks noGrp="1"/>
          </p:cNvSpPr>
          <p:nvPr>
            <p:ph type="pic" idx="2"/>
          </p:nvPr>
        </p:nvSpPr>
        <p:spPr>
          <a:xfrm>
            <a:off x="9271925" y="4327260"/>
            <a:ext cx="4677000" cy="3507600"/>
          </a:xfrm>
          <a:prstGeom prst="rect">
            <a:avLst/>
          </a:prstGeom>
          <a:noFill/>
          <a:ln>
            <a:noFill/>
          </a:ln>
        </p:spPr>
      </p:sp>
      <p:sp>
        <p:nvSpPr>
          <p:cNvPr id="145" name="Google Shape;145;p10"/>
          <p:cNvSpPr txBox="1">
            <a:spLocks noGrp="1"/>
          </p:cNvSpPr>
          <p:nvPr>
            <p:ph type="body" idx="1"/>
          </p:nvPr>
        </p:nvSpPr>
        <p:spPr>
          <a:xfrm>
            <a:off x="1611888" y="48661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800"/>
              <a:buNone/>
              <a:defRPr/>
            </a:lvl1pPr>
            <a:lvl2pPr marL="914400" lvl="1" indent="-228600" algn="l">
              <a:spcBef>
                <a:spcPts val="240"/>
              </a:spcBef>
              <a:spcAft>
                <a:spcPts val="0"/>
              </a:spcAft>
              <a:buClr>
                <a:schemeClr val="dk1"/>
              </a:buClr>
              <a:buSzPts val="1800"/>
              <a:buNone/>
              <a:defRPr/>
            </a:lvl2pPr>
            <a:lvl3pPr marL="1371600" lvl="2" indent="-228600" algn="l">
              <a:spcBef>
                <a:spcPts val="200"/>
              </a:spcBef>
              <a:spcAft>
                <a:spcPts val="0"/>
              </a:spcAft>
              <a:buClr>
                <a:schemeClr val="dk1"/>
              </a:buClr>
              <a:buSzPts val="1800"/>
              <a:buNone/>
              <a:defRPr/>
            </a:lvl3pPr>
            <a:lvl4pPr marL="1828800" lvl="3" indent="-228600" algn="l">
              <a:spcBef>
                <a:spcPts val="180"/>
              </a:spcBef>
              <a:spcAft>
                <a:spcPts val="0"/>
              </a:spcAft>
              <a:buClr>
                <a:schemeClr val="dk1"/>
              </a:buClr>
              <a:buSzPts val="1800"/>
              <a:buNone/>
              <a:defRPr/>
            </a:lvl4pPr>
            <a:lvl5pPr marL="2286000" lvl="4" indent="-228600" algn="l">
              <a:spcBef>
                <a:spcPts val="180"/>
              </a:spcBef>
              <a:spcAft>
                <a:spcPts val="0"/>
              </a:spcAft>
              <a:buClr>
                <a:schemeClr val="dk1"/>
              </a:buClr>
              <a:buSzPts val="1800"/>
              <a:buNone/>
              <a:defRPr/>
            </a:lvl5pPr>
            <a:lvl6pPr marL="2743200" lvl="5" indent="-228600" algn="l">
              <a:spcBef>
                <a:spcPts val="180"/>
              </a:spcBef>
              <a:spcAft>
                <a:spcPts val="0"/>
              </a:spcAft>
              <a:buClr>
                <a:schemeClr val="dk1"/>
              </a:buClr>
              <a:buSzPts val="1800"/>
              <a:buNone/>
              <a:defRPr/>
            </a:lvl6pPr>
            <a:lvl7pPr marL="3200400" lvl="6" indent="-228600" algn="l">
              <a:spcBef>
                <a:spcPts val="180"/>
              </a:spcBef>
              <a:spcAft>
                <a:spcPts val="0"/>
              </a:spcAft>
              <a:buClr>
                <a:schemeClr val="dk1"/>
              </a:buClr>
              <a:buSzPts val="1800"/>
              <a:buNone/>
              <a:defRPr/>
            </a:lvl7pPr>
            <a:lvl8pPr marL="3657600" lvl="7" indent="-228600" algn="l">
              <a:spcBef>
                <a:spcPts val="180"/>
              </a:spcBef>
              <a:spcAft>
                <a:spcPts val="0"/>
              </a:spcAft>
              <a:buClr>
                <a:schemeClr val="dk1"/>
              </a:buClr>
              <a:buSzPts val="1800"/>
              <a:buNone/>
              <a:defRPr/>
            </a:lvl8pPr>
            <a:lvl9pPr marL="4114800" lvl="8" indent="-228600" algn="l">
              <a:spcBef>
                <a:spcPts val="180"/>
              </a:spcBef>
              <a:spcAft>
                <a:spcPts val="0"/>
              </a:spcAft>
              <a:buClr>
                <a:schemeClr val="dk1"/>
              </a:buClr>
              <a:buSzPts val="1800"/>
              <a:buNone/>
              <a:defRPr/>
            </a:lvl9pPr>
          </a:lstStyle>
          <a:p>
            <a:endParaRPr/>
          </a:p>
        </p:txBody>
      </p:sp>
      <p:grpSp>
        <p:nvGrpSpPr>
          <p:cNvPr id="146" name="Google Shape;146;p10"/>
          <p:cNvGrpSpPr/>
          <p:nvPr/>
        </p:nvGrpSpPr>
        <p:grpSpPr>
          <a:xfrm>
            <a:off x="787475" y="532476"/>
            <a:ext cx="1570808" cy="812152"/>
            <a:chOff x="0" y="-241102"/>
            <a:chExt cx="2094411" cy="1082869"/>
          </a:xfrm>
        </p:grpSpPr>
        <p:grpSp>
          <p:nvGrpSpPr>
            <p:cNvPr id="147" name="Google Shape;147;p10"/>
            <p:cNvGrpSpPr/>
            <p:nvPr/>
          </p:nvGrpSpPr>
          <p:grpSpPr>
            <a:xfrm>
              <a:off x="0" y="-241102"/>
              <a:ext cx="841388" cy="1082869"/>
              <a:chOff x="0" y="-47625"/>
              <a:chExt cx="166200" cy="213900"/>
            </a:xfrm>
          </p:grpSpPr>
          <p:sp>
            <p:nvSpPr>
              <p:cNvPr id="148" name="Google Shape;148;p10"/>
              <p:cNvSpPr/>
              <p:nvPr/>
            </p:nvSpPr>
            <p:spPr>
              <a:xfrm>
                <a:off x="0" y="0"/>
                <a:ext cx="166135" cy="16613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sp>
          <p:sp>
            <p:nvSpPr>
              <p:cNvPr id="149" name="Google Shape;149;p10"/>
              <p:cNvSpPr txBox="1"/>
              <p:nvPr/>
            </p:nvSpPr>
            <p:spPr>
              <a:xfrm>
                <a:off x="0" y="-47625"/>
                <a:ext cx="166200" cy="213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0" name="Google Shape;150;p10"/>
            <p:cNvSpPr/>
            <p:nvPr/>
          </p:nvSpPr>
          <p:spPr>
            <a:xfrm>
              <a:off x="109769" y="80055"/>
              <a:ext cx="621522" cy="680950"/>
            </a:xfrm>
            <a:custGeom>
              <a:avLst/>
              <a:gdLst/>
              <a:ahLst/>
              <a:cxnLst/>
              <a:rect l="l" t="t" r="r" b="b"/>
              <a:pathLst>
                <a:path w="621522" h="680950" extrusionOk="0">
                  <a:moveTo>
                    <a:pt x="0" y="0"/>
                  </a:moveTo>
                  <a:lnTo>
                    <a:pt x="621522" y="0"/>
                  </a:lnTo>
                  <a:lnTo>
                    <a:pt x="621522" y="680950"/>
                  </a:lnTo>
                  <a:lnTo>
                    <a:pt x="0" y="680950"/>
                  </a:lnTo>
                  <a:lnTo>
                    <a:pt x="0" y="0"/>
                  </a:lnTo>
                  <a:close/>
                </a:path>
              </a:pathLst>
            </a:custGeom>
            <a:blipFill rotWithShape="1">
              <a:blip r:embed="rId2">
                <a:alphaModFix/>
              </a:blip>
              <a:stretch>
                <a:fillRect/>
              </a:stretch>
            </a:blipFill>
            <a:ln>
              <a:noFill/>
            </a:ln>
          </p:spPr>
        </p:sp>
        <p:sp>
          <p:nvSpPr>
            <p:cNvPr id="151" name="Google Shape;151;p10"/>
            <p:cNvSpPr txBox="1"/>
            <p:nvPr/>
          </p:nvSpPr>
          <p:spPr>
            <a:xfrm>
              <a:off x="1028211" y="103785"/>
              <a:ext cx="1066200" cy="621600"/>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3029" b="0" i="0" u="none" strike="noStrike" cap="none">
                  <a:solidFill>
                    <a:srgbClr val="0F1A38"/>
                  </a:solidFill>
                  <a:latin typeface="Anton"/>
                  <a:ea typeface="Anton"/>
                  <a:cs typeface="Anton"/>
                  <a:sym typeface="Anton"/>
                </a:rPr>
                <a:t>LOGO</a:t>
              </a:r>
              <a:endParaRPr/>
            </a:p>
          </p:txBody>
        </p:sp>
      </p:grpSp>
      <p:sp>
        <p:nvSpPr>
          <p:cNvPr id="152" name="Google Shape;152;p10"/>
          <p:cNvSpPr txBox="1">
            <a:spLocks noGrp="1"/>
          </p:cNvSpPr>
          <p:nvPr>
            <p:ph type="title"/>
          </p:nvPr>
        </p:nvSpPr>
        <p:spPr>
          <a:xfrm>
            <a:off x="1005600" y="1888700"/>
            <a:ext cx="98241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dk1"/>
              </a:buClr>
              <a:buSzPts val="7200"/>
              <a:buFont typeface="Anton"/>
              <a:buNone/>
              <a:defRPr sz="7200" i="0" u="none" strike="noStrike" cap="none">
                <a:solidFill>
                  <a:schemeClr val="dk1"/>
                </a:solidFill>
                <a:latin typeface="Anton"/>
                <a:ea typeface="Anton"/>
                <a:cs typeface="Anton"/>
                <a:sym typeface="Anton"/>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53" name="Google Shape;153;p10"/>
          <p:cNvGrpSpPr/>
          <p:nvPr/>
        </p:nvGrpSpPr>
        <p:grpSpPr>
          <a:xfrm rot="2700000">
            <a:off x="7569488" y="-2119717"/>
            <a:ext cx="2741727" cy="2922839"/>
            <a:chOff x="0" y="-47625"/>
            <a:chExt cx="722100" cy="769800"/>
          </a:xfrm>
        </p:grpSpPr>
        <p:sp>
          <p:nvSpPr>
            <p:cNvPr id="154" name="Google Shape;154;p10"/>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271FF"/>
            </a:solidFill>
            <a:ln>
              <a:noFill/>
            </a:ln>
          </p:spPr>
        </p:sp>
        <p:sp>
          <p:nvSpPr>
            <p:cNvPr id="155" name="Google Shape;155;p10"/>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0"/>
          <p:cNvGrpSpPr/>
          <p:nvPr/>
        </p:nvGrpSpPr>
        <p:grpSpPr>
          <a:xfrm rot="2700000">
            <a:off x="14392704" y="8761814"/>
            <a:ext cx="2741727" cy="2922839"/>
            <a:chOff x="0" y="-47625"/>
            <a:chExt cx="722100" cy="769800"/>
          </a:xfrm>
        </p:grpSpPr>
        <p:sp>
          <p:nvSpPr>
            <p:cNvPr id="157" name="Google Shape;157;p10"/>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271FF"/>
            </a:solidFill>
            <a:ln>
              <a:noFill/>
            </a:ln>
          </p:spPr>
        </p:sp>
        <p:sp>
          <p:nvSpPr>
            <p:cNvPr id="158" name="Google Shape;158;p10"/>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 name="Google Shape;159;p10"/>
          <p:cNvGrpSpPr/>
          <p:nvPr/>
        </p:nvGrpSpPr>
        <p:grpSpPr>
          <a:xfrm rot="2700000">
            <a:off x="17187731" y="1429787"/>
            <a:ext cx="2741727" cy="2922839"/>
            <a:chOff x="0" y="-47625"/>
            <a:chExt cx="722100" cy="769800"/>
          </a:xfrm>
        </p:grpSpPr>
        <p:sp>
          <p:nvSpPr>
            <p:cNvPr id="160" name="Google Shape;160;p10"/>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45454"/>
            </a:solidFill>
            <a:ln>
              <a:noFill/>
            </a:ln>
          </p:spPr>
        </p:sp>
        <p:sp>
          <p:nvSpPr>
            <p:cNvPr id="161" name="Google Shape;161;p10"/>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2" name="Google Shape;162;p10"/>
          <p:cNvGrpSpPr/>
          <p:nvPr/>
        </p:nvGrpSpPr>
        <p:grpSpPr>
          <a:xfrm rot="2700000">
            <a:off x="5898338" y="9671743"/>
            <a:ext cx="2741727" cy="2922839"/>
            <a:chOff x="0" y="-47625"/>
            <a:chExt cx="722100" cy="769800"/>
          </a:xfrm>
        </p:grpSpPr>
        <p:sp>
          <p:nvSpPr>
            <p:cNvPr id="163" name="Google Shape;163;p10"/>
            <p:cNvSpPr/>
            <p:nvPr/>
          </p:nvSpPr>
          <p:spPr>
            <a:xfrm>
              <a:off x="0" y="0"/>
              <a:ext cx="722077" cy="722077"/>
            </a:xfrm>
            <a:custGeom>
              <a:avLst/>
              <a:gdLst/>
              <a:ahLst/>
              <a:cxnLst/>
              <a:rect l="l" t="t" r="r" b="b"/>
              <a:pathLst>
                <a:path w="722077" h="722077" extrusionOk="0">
                  <a:moveTo>
                    <a:pt x="0" y="0"/>
                  </a:moveTo>
                  <a:lnTo>
                    <a:pt x="722077" y="0"/>
                  </a:lnTo>
                  <a:lnTo>
                    <a:pt x="722077" y="722077"/>
                  </a:lnTo>
                  <a:lnTo>
                    <a:pt x="0" y="722077"/>
                  </a:lnTo>
                  <a:close/>
                </a:path>
              </a:pathLst>
            </a:custGeom>
            <a:solidFill>
              <a:srgbClr val="545454"/>
            </a:solidFill>
            <a:ln>
              <a:noFill/>
            </a:ln>
          </p:spPr>
        </p:sp>
        <p:sp>
          <p:nvSpPr>
            <p:cNvPr id="164" name="Google Shape;164;p10"/>
            <p:cNvSpPr txBox="1"/>
            <p:nvPr/>
          </p:nvSpPr>
          <p:spPr>
            <a:xfrm>
              <a:off x="0" y="-47625"/>
              <a:ext cx="722100" cy="769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05600" y="1888700"/>
            <a:ext cx="98241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dk1"/>
              </a:buClr>
              <a:buSzPts val="7200"/>
              <a:buFont typeface="Anton"/>
              <a:buNone/>
              <a:defRPr sz="7200" i="0" u="none" strike="noStrike" cap="none">
                <a:solidFill>
                  <a:schemeClr val="dk1"/>
                </a:solidFill>
                <a:latin typeface="Anton"/>
                <a:ea typeface="Anton"/>
                <a:cs typeface="Anton"/>
                <a:sym typeface="Anto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4804050"/>
            <a:ext cx="8229600" cy="45261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640"/>
              </a:spcBef>
              <a:spcAft>
                <a:spcPts val="0"/>
              </a:spcAft>
              <a:buClr>
                <a:schemeClr val="dk1"/>
              </a:buClr>
              <a:buSzPts val="1800"/>
              <a:buFont typeface="Anton"/>
              <a:buChar char="•"/>
              <a:defRPr sz="1800" i="0" u="none" strike="noStrike" cap="none">
                <a:solidFill>
                  <a:schemeClr val="dk1"/>
                </a:solidFill>
                <a:latin typeface="Anton"/>
                <a:ea typeface="Anton"/>
                <a:cs typeface="Anton"/>
                <a:sym typeface="Anton"/>
              </a:defRPr>
            </a:lvl1pPr>
            <a:lvl2pPr marL="914400" marR="0" lvl="1" indent="-342900" algn="l" rtl="0">
              <a:spcBef>
                <a:spcPts val="560"/>
              </a:spcBef>
              <a:spcAft>
                <a:spcPts val="0"/>
              </a:spcAft>
              <a:buClr>
                <a:schemeClr val="dk1"/>
              </a:buClr>
              <a:buSzPts val="1800"/>
              <a:buFont typeface="Anton"/>
              <a:buChar char="–"/>
              <a:defRPr sz="1800" i="0" u="none" strike="noStrike" cap="none">
                <a:solidFill>
                  <a:schemeClr val="dk1"/>
                </a:solidFill>
                <a:latin typeface="Anton"/>
                <a:ea typeface="Anton"/>
                <a:cs typeface="Anton"/>
                <a:sym typeface="Anton"/>
              </a:defRPr>
            </a:lvl2pPr>
            <a:lvl3pPr marL="1371600" marR="0" lvl="2" indent="-342900" algn="l" rtl="0">
              <a:spcBef>
                <a:spcPts val="480"/>
              </a:spcBef>
              <a:spcAft>
                <a:spcPts val="0"/>
              </a:spcAft>
              <a:buClr>
                <a:schemeClr val="dk1"/>
              </a:buClr>
              <a:buSzPts val="1800"/>
              <a:buFont typeface="Anton"/>
              <a:buChar char="•"/>
              <a:defRPr sz="1800" i="0" u="none" strike="noStrike" cap="none">
                <a:solidFill>
                  <a:schemeClr val="dk1"/>
                </a:solidFill>
                <a:latin typeface="Anton"/>
                <a:ea typeface="Anton"/>
                <a:cs typeface="Anton"/>
                <a:sym typeface="Anton"/>
              </a:defRPr>
            </a:lvl3pPr>
            <a:lvl4pPr marL="1828800" marR="0" lvl="3" indent="-342900" algn="l" rtl="0">
              <a:spcBef>
                <a:spcPts val="400"/>
              </a:spcBef>
              <a:spcAft>
                <a:spcPts val="0"/>
              </a:spcAft>
              <a:buClr>
                <a:schemeClr val="dk1"/>
              </a:buClr>
              <a:buSzPts val="1800"/>
              <a:buFont typeface="Anton"/>
              <a:buChar char="–"/>
              <a:defRPr sz="1800" i="0" u="none" strike="noStrike" cap="none">
                <a:solidFill>
                  <a:schemeClr val="dk1"/>
                </a:solidFill>
                <a:latin typeface="Anton"/>
                <a:ea typeface="Anton"/>
                <a:cs typeface="Anton"/>
                <a:sym typeface="Anton"/>
              </a:defRPr>
            </a:lvl4pPr>
            <a:lvl5pPr marL="2286000" marR="0" lvl="4" indent="-342900" algn="l" rtl="0">
              <a:spcBef>
                <a:spcPts val="400"/>
              </a:spcBef>
              <a:spcAft>
                <a:spcPts val="0"/>
              </a:spcAft>
              <a:buClr>
                <a:schemeClr val="dk1"/>
              </a:buClr>
              <a:buSzPts val="1800"/>
              <a:buFont typeface="Anton"/>
              <a:buChar char="»"/>
              <a:defRPr sz="1800" i="0" u="none" strike="noStrike" cap="none">
                <a:solidFill>
                  <a:schemeClr val="dk1"/>
                </a:solidFill>
                <a:latin typeface="Anton"/>
                <a:ea typeface="Anton"/>
                <a:cs typeface="Anton"/>
                <a:sym typeface="Anton"/>
              </a:defRPr>
            </a:lvl5pPr>
            <a:lvl6pPr marL="2743200" marR="0" lvl="5" indent="-342900" algn="l" rtl="0">
              <a:spcBef>
                <a:spcPts val="400"/>
              </a:spcBef>
              <a:spcAft>
                <a:spcPts val="0"/>
              </a:spcAft>
              <a:buClr>
                <a:schemeClr val="dk1"/>
              </a:buClr>
              <a:buSzPts val="1800"/>
              <a:buFont typeface="Anton"/>
              <a:buChar char="•"/>
              <a:defRPr sz="1800" i="0" u="none" strike="noStrike" cap="none">
                <a:solidFill>
                  <a:schemeClr val="dk1"/>
                </a:solidFill>
                <a:latin typeface="Anton"/>
                <a:ea typeface="Anton"/>
                <a:cs typeface="Anton"/>
                <a:sym typeface="Anton"/>
              </a:defRPr>
            </a:lvl6pPr>
            <a:lvl7pPr marL="3200400" marR="0" lvl="6" indent="-342900" algn="l" rtl="0">
              <a:spcBef>
                <a:spcPts val="400"/>
              </a:spcBef>
              <a:spcAft>
                <a:spcPts val="0"/>
              </a:spcAft>
              <a:buClr>
                <a:schemeClr val="dk1"/>
              </a:buClr>
              <a:buSzPts val="1800"/>
              <a:buFont typeface="Anton"/>
              <a:buChar char="•"/>
              <a:defRPr sz="1800" i="0" u="none" strike="noStrike" cap="none">
                <a:solidFill>
                  <a:schemeClr val="dk1"/>
                </a:solidFill>
                <a:latin typeface="Anton"/>
                <a:ea typeface="Anton"/>
                <a:cs typeface="Anton"/>
                <a:sym typeface="Anton"/>
              </a:defRPr>
            </a:lvl7pPr>
            <a:lvl8pPr marL="3657600" marR="0" lvl="7" indent="-342900" algn="l" rtl="0">
              <a:spcBef>
                <a:spcPts val="400"/>
              </a:spcBef>
              <a:spcAft>
                <a:spcPts val="0"/>
              </a:spcAft>
              <a:buClr>
                <a:schemeClr val="dk1"/>
              </a:buClr>
              <a:buSzPts val="1800"/>
              <a:buFont typeface="Anton"/>
              <a:buChar char="•"/>
              <a:defRPr sz="1800" i="0" u="none" strike="noStrike" cap="none">
                <a:solidFill>
                  <a:schemeClr val="dk1"/>
                </a:solidFill>
                <a:latin typeface="Anton"/>
                <a:ea typeface="Anton"/>
                <a:cs typeface="Anton"/>
                <a:sym typeface="Anton"/>
              </a:defRPr>
            </a:lvl8pPr>
            <a:lvl9pPr marL="4114800" marR="0" lvl="8" indent="-342900" algn="l" rtl="0">
              <a:spcBef>
                <a:spcPts val="400"/>
              </a:spcBef>
              <a:spcAft>
                <a:spcPts val="0"/>
              </a:spcAft>
              <a:buClr>
                <a:schemeClr val="dk1"/>
              </a:buClr>
              <a:buSzPts val="1800"/>
              <a:buFont typeface="Anton"/>
              <a:buChar char="•"/>
              <a:defRPr sz="1800" i="0" u="none" strike="noStrike" cap="none">
                <a:solidFill>
                  <a:schemeClr val="dk1"/>
                </a:solidFill>
                <a:latin typeface="Anton"/>
                <a:ea typeface="Anton"/>
                <a:cs typeface="Anton"/>
                <a:sym typeface="Anto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29.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 Id="rId1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29.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jpeg"/><Relationship Id="rId10" Type="http://schemas.openxmlformats.org/officeDocument/2006/relationships/image" Target="../media/image10.png"/><Relationship Id="rId4" Type="http://schemas.openxmlformats.org/officeDocument/2006/relationships/image" Target="../media/image5.sv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39.pn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3.jpeg"/><Relationship Id="rId9"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2.png"/><Relationship Id="rId7" Type="http://schemas.openxmlformats.org/officeDocument/2006/relationships/image" Target="../media/image40.png"/><Relationship Id="rId12" Type="http://schemas.openxmlformats.org/officeDocument/2006/relationships/image" Target="../media/image11.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image" Target="../media/image9.svg"/><Relationship Id="rId4" Type="http://schemas.openxmlformats.org/officeDocument/2006/relationships/image" Target="../media/image4.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5.svg"/><Relationship Id="rId10" Type="http://schemas.openxmlformats.org/officeDocument/2006/relationships/image" Target="../media/image11.svg"/><Relationship Id="rId4" Type="http://schemas.openxmlformats.org/officeDocument/2006/relationships/image" Target="../media/image4.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3.jpeg"/><Relationship Id="rId9"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41.gi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41.gi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p:cNvGrpSpPr/>
        <p:nvPr/>
      </p:nvGrpSpPr>
      <p:grpSpPr>
        <a:xfrm>
          <a:off x="0" y="0"/>
          <a:ext cx="0" cy="0"/>
          <a:chOff x="0" y="0"/>
          <a:chExt cx="0" cy="0"/>
        </a:xfrm>
      </p:grpSpPr>
      <p:sp>
        <p:nvSpPr>
          <p:cNvPr id="204" name="Google Shape;236;p12">
            <a:extLst>
              <a:ext uri="{FF2B5EF4-FFF2-40B4-BE49-F238E27FC236}">
                <a16:creationId xmlns:a16="http://schemas.microsoft.com/office/drawing/2014/main" id="{24E25F3F-D460-7D48-B8DC-D6B9B4A5552F}"/>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p:cNvGrpSpPr/>
          <p:nvPr/>
        </p:nvGrpSpPr>
        <p:grpSpPr>
          <a:xfrm rot="-2981227">
            <a:off x="1422369" y="-6093794"/>
            <a:ext cx="12241886" cy="34175000"/>
            <a:chOff x="0" y="-29535"/>
            <a:chExt cx="3224201" cy="9000823"/>
          </a:xfrm>
          <a:solidFill>
            <a:srgbClr val="5C3204"/>
          </a:solidFill>
        </p:grpSpPr>
        <p:sp>
          <p:nvSpPr>
            <p:cNvPr id="171" name="Google Shape;171;p11"/>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p:cNvSpPr txBox="1"/>
            <p:nvPr/>
          </p:nvSpPr>
          <p:spPr>
            <a:xfrm>
              <a:off x="55429" y="-29535"/>
              <a:ext cx="3168772"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76" name="Google Shape;176;p11"/>
          <p:cNvGrpSpPr/>
          <p:nvPr/>
        </p:nvGrpSpPr>
        <p:grpSpPr>
          <a:xfrm rot="2700000">
            <a:off x="12895306" y="7364297"/>
            <a:ext cx="5498471" cy="5679297"/>
            <a:chOff x="0" y="-47625"/>
            <a:chExt cx="1448157" cy="1495782"/>
          </a:xfrm>
          <a:solidFill>
            <a:srgbClr val="F69326"/>
          </a:solidFill>
        </p:grpSpPr>
        <p:sp>
          <p:nvSpPr>
            <p:cNvPr id="177" name="Google Shape;177;p11"/>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178" name="Google Shape;178;p11"/>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5" name="Google Shape;185;p11"/>
          <p:cNvGrpSpPr/>
          <p:nvPr/>
        </p:nvGrpSpPr>
        <p:grpSpPr>
          <a:xfrm rot="2700000">
            <a:off x="9363129" y="9121792"/>
            <a:ext cx="5498471" cy="5679297"/>
            <a:chOff x="0" y="-47625"/>
            <a:chExt cx="1448157" cy="1495782"/>
          </a:xfrm>
          <a:solidFill>
            <a:srgbClr val="FBCF9F"/>
          </a:solidFill>
        </p:grpSpPr>
        <p:sp>
          <p:nvSpPr>
            <p:cNvPr id="186" name="Google Shape;186;p11"/>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187" name="Google Shape;187;p11"/>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8" name="Google Shape;188;p11"/>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1" name="Google Shape;191;p11"/>
          <p:cNvSpPr/>
          <p:nvPr/>
        </p:nvSpPr>
        <p:spPr>
          <a:xfrm>
            <a:off x="787475"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sp>
        <p:nvSpPr>
          <p:cNvPr id="195" name="Google Shape;195;p11"/>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pic>
        <p:nvPicPr>
          <p:cNvPr id="2" name="Picture 1" descr="Logo&#10;&#10;Description automatically generated">
            <a:extLst>
              <a:ext uri="{FF2B5EF4-FFF2-40B4-BE49-F238E27FC236}">
                <a16:creationId xmlns:a16="http://schemas.microsoft.com/office/drawing/2014/main" id="{EBBAAC38-2873-CC6F-76F5-BF3507D232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06" y="491852"/>
            <a:ext cx="1210300" cy="1177041"/>
          </a:xfrm>
          <a:prstGeom prst="rect">
            <a:avLst/>
          </a:prstGeom>
        </p:spPr>
      </p:pic>
      <p:grpSp>
        <p:nvGrpSpPr>
          <p:cNvPr id="173" name="Google Shape;173;p11"/>
          <p:cNvGrpSpPr/>
          <p:nvPr/>
        </p:nvGrpSpPr>
        <p:grpSpPr>
          <a:xfrm rot="-2981227">
            <a:off x="13364632" y="-17299531"/>
            <a:ext cx="8493517" cy="34175000"/>
            <a:chOff x="0" y="-47625"/>
            <a:chExt cx="2236976" cy="9000823"/>
          </a:xfrm>
          <a:solidFill>
            <a:srgbClr val="5C3204"/>
          </a:solidFill>
        </p:grpSpPr>
        <p:sp>
          <p:nvSpPr>
            <p:cNvPr id="174" name="Google Shape;174;p11"/>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2" name="Google Shape;182;p11"/>
          <p:cNvGrpSpPr/>
          <p:nvPr/>
        </p:nvGrpSpPr>
        <p:grpSpPr>
          <a:xfrm rot="2700000">
            <a:off x="11554300" y="-1625009"/>
            <a:ext cx="2296458" cy="2477284"/>
            <a:chOff x="0" y="-47625"/>
            <a:chExt cx="604828" cy="652453"/>
          </a:xfrm>
          <a:solidFill>
            <a:srgbClr val="F9BD7B"/>
          </a:solidFill>
        </p:grpSpPr>
        <p:sp>
          <p:nvSpPr>
            <p:cNvPr id="183" name="Google Shape;183;p11"/>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184" name="Google Shape;184;p11"/>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184;p11">
            <a:extLst>
              <a:ext uri="{FF2B5EF4-FFF2-40B4-BE49-F238E27FC236}">
                <a16:creationId xmlns:a16="http://schemas.microsoft.com/office/drawing/2014/main" id="{C08CC32E-5939-6EF4-F18B-EDD01B378141}"/>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6" name="TextBox 5">
            <a:extLst>
              <a:ext uri="{FF2B5EF4-FFF2-40B4-BE49-F238E27FC236}">
                <a16:creationId xmlns:a16="http://schemas.microsoft.com/office/drawing/2014/main" id="{C1EE06E6-6958-D67A-A663-C50F562FC4C4}"/>
              </a:ext>
            </a:extLst>
          </p:cNvPr>
          <p:cNvSpPr txBox="1"/>
          <p:nvPr/>
        </p:nvSpPr>
        <p:spPr>
          <a:xfrm>
            <a:off x="2081790"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282" name="Google Shape;218;p12">
            <a:extLst>
              <a:ext uri="{FF2B5EF4-FFF2-40B4-BE49-F238E27FC236}">
                <a16:creationId xmlns:a16="http://schemas.microsoft.com/office/drawing/2014/main" id="{F99E75A3-9B23-4C34-16B9-166C36CA28AB}"/>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AB19CA0E-2E05-CDA3-2A26-94975EF81969}"/>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29FA9329-758C-AF4A-D23F-D7A0419504A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E434178A-EA6D-6EAD-A881-C530101CD063}"/>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CFFDBDFF-C54F-CB0E-4AF9-F99FD760A61D}"/>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DF7364A3-4B6D-CBE8-153C-597B8CB94A09}"/>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98BC58C1-EE4A-2E3A-4A4B-B7045E0D0D21}"/>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21CCDA58-1CFA-27CD-CD0E-44247AFFD095}"/>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A8587D53-2D6C-8EAD-4886-81364C4177C3}"/>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925F0DC2-C4AD-74B4-6263-2E0250DA3A0F}"/>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539A1B27-AA60-69BD-59A3-D9FCA48B2C17}"/>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CDE33191-1B75-4554-104E-6504FD6BA26B}"/>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CB0B02B3-CDB3-8F0A-9843-965579D90978}"/>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82E9757C-75EA-8340-45E2-4621B4A075D4}"/>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6952F44B-6DF2-6644-D4CC-C7DB813646FF}"/>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00EC620F-983F-3191-DF36-33BF43AB271C}"/>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78A8FC31-8F50-D223-7913-02D84D9C607A}"/>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8A9DBF64-DDAF-D18C-684B-632B3BE27C1D}"/>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503C25B1-2B97-A729-FF2D-E293BA25C73D}"/>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20A4587C-5A6C-46FF-603C-0473B332D8D8}"/>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9C6C03AE-44B7-6020-8D95-F2832E98BFBC}"/>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CB98E082-EC8F-F10C-CFAD-8E18D7AA86F2}"/>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4893E7F8-EE5F-B653-B597-DA0EBD92D54B}"/>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EF7AEF11-8FB7-9041-C551-F09DE657C3FB}"/>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399" name="Group 398">
            <a:extLst>
              <a:ext uri="{FF2B5EF4-FFF2-40B4-BE49-F238E27FC236}">
                <a16:creationId xmlns:a16="http://schemas.microsoft.com/office/drawing/2014/main" id="{13692210-A130-F784-A45A-04CA031DED56}"/>
              </a:ext>
            </a:extLst>
          </p:cNvPr>
          <p:cNvGrpSpPr/>
          <p:nvPr/>
        </p:nvGrpSpPr>
        <p:grpSpPr>
          <a:xfrm>
            <a:off x="-4321783" y="-212299"/>
            <a:ext cx="4914900" cy="10287000"/>
            <a:chOff x="13716000" y="0"/>
            <a:chExt cx="4922191" cy="10287000"/>
          </a:xfrm>
        </p:grpSpPr>
        <p:sp>
          <p:nvSpPr>
            <p:cNvPr id="400" name="Rectangle 399">
              <a:extLst>
                <a:ext uri="{FF2B5EF4-FFF2-40B4-BE49-F238E27FC236}">
                  <a16:creationId xmlns:a16="http://schemas.microsoft.com/office/drawing/2014/main" id="{0DB45885-FE89-BB00-452A-24FC7550B9E8}"/>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Isosceles Triangle 400">
              <a:extLst>
                <a:ext uri="{FF2B5EF4-FFF2-40B4-BE49-F238E27FC236}">
                  <a16:creationId xmlns:a16="http://schemas.microsoft.com/office/drawing/2014/main" id="{0F3E86D4-06EF-286B-CA79-429F35DD6323}"/>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2" name="TextBox 401">
            <a:extLst>
              <a:ext uri="{FF2B5EF4-FFF2-40B4-BE49-F238E27FC236}">
                <a16:creationId xmlns:a16="http://schemas.microsoft.com/office/drawing/2014/main" id="{5289804F-19D0-ACAA-A067-D420CE990DA3}"/>
              </a:ext>
            </a:extLst>
          </p:cNvPr>
          <p:cNvSpPr txBox="1"/>
          <p:nvPr/>
        </p:nvSpPr>
        <p:spPr>
          <a:xfrm>
            <a:off x="-2982129" y="3505955"/>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403" name="TextBox 402">
            <a:extLst>
              <a:ext uri="{FF2B5EF4-FFF2-40B4-BE49-F238E27FC236}">
                <a16:creationId xmlns:a16="http://schemas.microsoft.com/office/drawing/2014/main" id="{F3AB2D6B-22B1-D84C-7930-C1CFAD286C9B}"/>
              </a:ext>
            </a:extLst>
          </p:cNvPr>
          <p:cNvSpPr txBox="1"/>
          <p:nvPr/>
        </p:nvSpPr>
        <p:spPr>
          <a:xfrm>
            <a:off x="-3240967" y="4831415"/>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404" name="Graphic 403" descr="Microscope outline">
            <a:extLst>
              <a:ext uri="{FF2B5EF4-FFF2-40B4-BE49-F238E27FC236}">
                <a16:creationId xmlns:a16="http://schemas.microsoft.com/office/drawing/2014/main" id="{E2F5B6AD-8B91-521F-3412-A745453467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76843" y="6951564"/>
            <a:ext cx="913046" cy="914400"/>
          </a:xfrm>
          <a:prstGeom prst="rect">
            <a:avLst/>
          </a:prstGeom>
        </p:spPr>
      </p:pic>
      <p:sp>
        <p:nvSpPr>
          <p:cNvPr id="405" name="Rectangle 404">
            <a:extLst>
              <a:ext uri="{FF2B5EF4-FFF2-40B4-BE49-F238E27FC236}">
                <a16:creationId xmlns:a16="http://schemas.microsoft.com/office/drawing/2014/main" id="{8F6A2BC2-48EA-E766-7915-7576C1885A57}"/>
              </a:ext>
            </a:extLst>
          </p:cNvPr>
          <p:cNvSpPr/>
          <p:nvPr/>
        </p:nvSpPr>
        <p:spPr>
          <a:xfrm>
            <a:off x="-2696184" y="1207581"/>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TextBox 405">
            <a:extLst>
              <a:ext uri="{FF2B5EF4-FFF2-40B4-BE49-F238E27FC236}">
                <a16:creationId xmlns:a16="http://schemas.microsoft.com/office/drawing/2014/main" id="{F85094B3-82BA-083B-9F9F-E8E36C9EF29A}"/>
              </a:ext>
            </a:extLst>
          </p:cNvPr>
          <p:cNvSpPr txBox="1"/>
          <p:nvPr/>
        </p:nvSpPr>
        <p:spPr>
          <a:xfrm>
            <a:off x="-2432834" y="1164832"/>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sp>
        <p:nvSpPr>
          <p:cNvPr id="407" name="Google Shape;191;p11">
            <a:extLst>
              <a:ext uri="{FF2B5EF4-FFF2-40B4-BE49-F238E27FC236}">
                <a16:creationId xmlns:a16="http://schemas.microsoft.com/office/drawing/2014/main" id="{39608F1E-F83E-AB77-348F-A66E0CACE7C4}"/>
              </a:ext>
            </a:extLst>
          </p:cNvPr>
          <p:cNvSpPr/>
          <p:nvPr/>
        </p:nvSpPr>
        <p:spPr>
          <a:xfrm>
            <a:off x="-5252979" y="509381"/>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408" name="Picture 407" descr="Logo&#10;&#10;Description automatically generated">
            <a:extLst>
              <a:ext uri="{FF2B5EF4-FFF2-40B4-BE49-F238E27FC236}">
                <a16:creationId xmlns:a16="http://schemas.microsoft.com/office/drawing/2014/main" id="{448E7A5F-BF6E-D49D-054F-6A3F6DE652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6848" y="287931"/>
            <a:ext cx="1210300" cy="1177041"/>
          </a:xfrm>
          <a:prstGeom prst="rect">
            <a:avLst/>
          </a:prstGeom>
        </p:spPr>
      </p:pic>
      <p:sp>
        <p:nvSpPr>
          <p:cNvPr id="409" name="TextBox 408">
            <a:extLst>
              <a:ext uri="{FF2B5EF4-FFF2-40B4-BE49-F238E27FC236}">
                <a16:creationId xmlns:a16="http://schemas.microsoft.com/office/drawing/2014/main" id="{77871B1F-7C6F-641D-B533-6659B81E674A}"/>
              </a:ext>
            </a:extLst>
          </p:cNvPr>
          <p:cNvSpPr txBox="1"/>
          <p:nvPr/>
        </p:nvSpPr>
        <p:spPr>
          <a:xfrm>
            <a:off x="-3958664" y="192465"/>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410" name="Group 409">
            <a:extLst>
              <a:ext uri="{FF2B5EF4-FFF2-40B4-BE49-F238E27FC236}">
                <a16:creationId xmlns:a16="http://schemas.microsoft.com/office/drawing/2014/main" id="{D65A17D3-632D-05DF-8DFE-9DC636B3764A}"/>
              </a:ext>
            </a:extLst>
          </p:cNvPr>
          <p:cNvGrpSpPr/>
          <p:nvPr/>
        </p:nvGrpSpPr>
        <p:grpSpPr>
          <a:xfrm>
            <a:off x="-4849370" y="-208110"/>
            <a:ext cx="4922192" cy="10287000"/>
            <a:chOff x="9144000" y="0"/>
            <a:chExt cx="4922192" cy="10287000"/>
          </a:xfrm>
        </p:grpSpPr>
        <p:sp>
          <p:nvSpPr>
            <p:cNvPr id="411" name="Rectangle 410">
              <a:extLst>
                <a:ext uri="{FF2B5EF4-FFF2-40B4-BE49-F238E27FC236}">
                  <a16:creationId xmlns:a16="http://schemas.microsoft.com/office/drawing/2014/main" id="{FF2F8280-CDE1-5B47-A7DA-B7EED7D4A837}"/>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Isosceles Triangle 411">
              <a:extLst>
                <a:ext uri="{FF2B5EF4-FFF2-40B4-BE49-F238E27FC236}">
                  <a16:creationId xmlns:a16="http://schemas.microsoft.com/office/drawing/2014/main" id="{BA7B0499-F06C-ACA4-9185-AA4A2A351915}"/>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 name="TextBox 412">
            <a:extLst>
              <a:ext uri="{FF2B5EF4-FFF2-40B4-BE49-F238E27FC236}">
                <a16:creationId xmlns:a16="http://schemas.microsoft.com/office/drawing/2014/main" id="{05BEB77A-7C50-0979-88F8-6019853A3124}"/>
              </a:ext>
            </a:extLst>
          </p:cNvPr>
          <p:cNvSpPr txBox="1"/>
          <p:nvPr/>
        </p:nvSpPr>
        <p:spPr>
          <a:xfrm>
            <a:off x="-3483879" y="341901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414" name="TextBox 413">
            <a:extLst>
              <a:ext uri="{FF2B5EF4-FFF2-40B4-BE49-F238E27FC236}">
                <a16:creationId xmlns:a16="http://schemas.microsoft.com/office/drawing/2014/main" id="{B15CBC9F-A60D-FD38-162F-E20B9CD835AF}"/>
              </a:ext>
            </a:extLst>
          </p:cNvPr>
          <p:cNvSpPr txBox="1"/>
          <p:nvPr/>
        </p:nvSpPr>
        <p:spPr>
          <a:xfrm>
            <a:off x="-4054910" y="480723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415" name="Graphic 414" descr="Bug under magnifying glass outline">
            <a:extLst>
              <a:ext uri="{FF2B5EF4-FFF2-40B4-BE49-F238E27FC236}">
                <a16:creationId xmlns:a16="http://schemas.microsoft.com/office/drawing/2014/main" id="{A5CC582E-0350-7F7D-1A8E-376B4E0443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16155" y="7105753"/>
            <a:ext cx="914400" cy="914400"/>
          </a:xfrm>
          <a:prstGeom prst="rect">
            <a:avLst/>
          </a:prstGeom>
        </p:spPr>
      </p:pic>
      <p:grpSp>
        <p:nvGrpSpPr>
          <p:cNvPr id="416" name="Group 415">
            <a:extLst>
              <a:ext uri="{FF2B5EF4-FFF2-40B4-BE49-F238E27FC236}">
                <a16:creationId xmlns:a16="http://schemas.microsoft.com/office/drawing/2014/main" id="{47A2538C-24DA-DA25-E622-9A24B8564446}"/>
              </a:ext>
            </a:extLst>
          </p:cNvPr>
          <p:cNvGrpSpPr/>
          <p:nvPr/>
        </p:nvGrpSpPr>
        <p:grpSpPr>
          <a:xfrm>
            <a:off x="-5451179" y="-203921"/>
            <a:ext cx="4922191" cy="10287000"/>
            <a:chOff x="4572000" y="0"/>
            <a:chExt cx="4922191" cy="10287000"/>
          </a:xfrm>
        </p:grpSpPr>
        <p:sp>
          <p:nvSpPr>
            <p:cNvPr id="417" name="Rectangle 416">
              <a:extLst>
                <a:ext uri="{FF2B5EF4-FFF2-40B4-BE49-F238E27FC236}">
                  <a16:creationId xmlns:a16="http://schemas.microsoft.com/office/drawing/2014/main" id="{8E3D4DAF-2F6B-3F2C-99CA-67C3A8C8F77F}"/>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Isosceles Triangle 417">
              <a:extLst>
                <a:ext uri="{FF2B5EF4-FFF2-40B4-BE49-F238E27FC236}">
                  <a16:creationId xmlns:a16="http://schemas.microsoft.com/office/drawing/2014/main" id="{3964EF93-AD99-C8DE-8736-28BCB828756B}"/>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9" name="TextBox 418">
            <a:extLst>
              <a:ext uri="{FF2B5EF4-FFF2-40B4-BE49-F238E27FC236}">
                <a16:creationId xmlns:a16="http://schemas.microsoft.com/office/drawing/2014/main" id="{6E092F4A-9391-5BA6-7E80-39D4FDE88FE9}"/>
              </a:ext>
            </a:extLst>
          </p:cNvPr>
          <p:cNvSpPr txBox="1"/>
          <p:nvPr/>
        </p:nvSpPr>
        <p:spPr>
          <a:xfrm>
            <a:off x="-4455100" y="3400623"/>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420" name="TextBox 419">
            <a:extLst>
              <a:ext uri="{FF2B5EF4-FFF2-40B4-BE49-F238E27FC236}">
                <a16:creationId xmlns:a16="http://schemas.microsoft.com/office/drawing/2014/main" id="{6FC22F47-5710-EBC4-E447-C3D2B5D34927}"/>
              </a:ext>
            </a:extLst>
          </p:cNvPr>
          <p:cNvSpPr txBox="1"/>
          <p:nvPr/>
        </p:nvSpPr>
        <p:spPr>
          <a:xfrm>
            <a:off x="-4497845" y="4811424"/>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421" name="Graphic 420" descr="Remote learning science outline">
            <a:extLst>
              <a:ext uri="{FF2B5EF4-FFF2-40B4-BE49-F238E27FC236}">
                <a16:creationId xmlns:a16="http://schemas.microsoft.com/office/drawing/2014/main" id="{DE63C7C9-16C4-DCEE-4145-3720CEE0CB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1381" y="6959942"/>
            <a:ext cx="914400" cy="914400"/>
          </a:xfrm>
          <a:prstGeom prst="rect">
            <a:avLst/>
          </a:prstGeom>
        </p:spPr>
      </p:pic>
      <p:sp>
        <p:nvSpPr>
          <p:cNvPr id="422" name="Rectangle 421">
            <a:extLst>
              <a:ext uri="{FF2B5EF4-FFF2-40B4-BE49-F238E27FC236}">
                <a16:creationId xmlns:a16="http://schemas.microsoft.com/office/drawing/2014/main" id="{282C4FF8-9EDB-EF1B-D0BA-647EC198D5BB}"/>
              </a:ext>
            </a:extLst>
          </p:cNvPr>
          <p:cNvSpPr/>
          <p:nvPr/>
        </p:nvSpPr>
        <p:spPr>
          <a:xfrm>
            <a:off x="-3283998" y="121177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257999FC-AE51-9560-DC97-41C97E15445B}"/>
              </a:ext>
            </a:extLst>
          </p:cNvPr>
          <p:cNvSpPr/>
          <p:nvPr/>
        </p:nvSpPr>
        <p:spPr>
          <a:xfrm>
            <a:off x="-3888602" y="1218090"/>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TextBox 423">
            <a:extLst>
              <a:ext uri="{FF2B5EF4-FFF2-40B4-BE49-F238E27FC236}">
                <a16:creationId xmlns:a16="http://schemas.microsoft.com/office/drawing/2014/main" id="{EAC20B0A-6F4B-51C6-6142-499C8BFB6EC1}"/>
              </a:ext>
            </a:extLst>
          </p:cNvPr>
          <p:cNvSpPr txBox="1"/>
          <p:nvPr/>
        </p:nvSpPr>
        <p:spPr>
          <a:xfrm>
            <a:off x="-3634118" y="1247507"/>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425" name="TextBox 424">
            <a:extLst>
              <a:ext uri="{FF2B5EF4-FFF2-40B4-BE49-F238E27FC236}">
                <a16:creationId xmlns:a16="http://schemas.microsoft.com/office/drawing/2014/main" id="{50B4B70A-5D81-E5EB-3154-7362B8BDA7A3}"/>
              </a:ext>
            </a:extLst>
          </p:cNvPr>
          <p:cNvSpPr txBox="1"/>
          <p:nvPr/>
        </p:nvSpPr>
        <p:spPr>
          <a:xfrm>
            <a:off x="-3006055" y="1243316"/>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grpSp>
        <p:nvGrpSpPr>
          <p:cNvPr id="426" name="Group 425">
            <a:extLst>
              <a:ext uri="{FF2B5EF4-FFF2-40B4-BE49-F238E27FC236}">
                <a16:creationId xmlns:a16="http://schemas.microsoft.com/office/drawing/2014/main" id="{0E528CB0-75D3-5920-C40C-8C10BDB22DF9}"/>
              </a:ext>
            </a:extLst>
          </p:cNvPr>
          <p:cNvGrpSpPr/>
          <p:nvPr/>
        </p:nvGrpSpPr>
        <p:grpSpPr>
          <a:xfrm>
            <a:off x="-6010727" y="-203921"/>
            <a:ext cx="4922190" cy="10287000"/>
            <a:chOff x="-13128" y="0"/>
            <a:chExt cx="4922190" cy="10287000"/>
          </a:xfrm>
        </p:grpSpPr>
        <p:sp>
          <p:nvSpPr>
            <p:cNvPr id="427" name="Rectangle 426">
              <a:extLst>
                <a:ext uri="{FF2B5EF4-FFF2-40B4-BE49-F238E27FC236}">
                  <a16:creationId xmlns:a16="http://schemas.microsoft.com/office/drawing/2014/main" id="{8CD29DF8-B02A-9546-D194-4D135C916B69}"/>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Isosceles Triangle 427">
              <a:extLst>
                <a:ext uri="{FF2B5EF4-FFF2-40B4-BE49-F238E27FC236}">
                  <a16:creationId xmlns:a16="http://schemas.microsoft.com/office/drawing/2014/main" id="{7B0A9497-9C09-2197-D672-C75A3DBA62C5}"/>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9" name="TextBox 428">
            <a:extLst>
              <a:ext uri="{FF2B5EF4-FFF2-40B4-BE49-F238E27FC236}">
                <a16:creationId xmlns:a16="http://schemas.microsoft.com/office/drawing/2014/main" id="{3CA5D14E-6D0B-5572-6C30-27C5571629DE}"/>
              </a:ext>
            </a:extLst>
          </p:cNvPr>
          <p:cNvSpPr txBox="1"/>
          <p:nvPr/>
        </p:nvSpPr>
        <p:spPr>
          <a:xfrm>
            <a:off x="-4903348" y="3400623"/>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430" name="TextBox 429">
            <a:extLst>
              <a:ext uri="{FF2B5EF4-FFF2-40B4-BE49-F238E27FC236}">
                <a16:creationId xmlns:a16="http://schemas.microsoft.com/office/drawing/2014/main" id="{18B533A3-C59F-940E-365C-910531206042}"/>
              </a:ext>
            </a:extLst>
          </p:cNvPr>
          <p:cNvSpPr txBox="1"/>
          <p:nvPr/>
        </p:nvSpPr>
        <p:spPr>
          <a:xfrm>
            <a:off x="-5021132" y="4839793"/>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431" name="Graphic 430" descr="Newton's Cradle outline">
            <a:extLst>
              <a:ext uri="{FF2B5EF4-FFF2-40B4-BE49-F238E27FC236}">
                <a16:creationId xmlns:a16="http://schemas.microsoft.com/office/drawing/2014/main" id="{5708AD81-2BC1-CEA3-1DB7-CD49AFB66E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21714" y="6959942"/>
            <a:ext cx="914400" cy="914400"/>
          </a:xfrm>
          <a:prstGeom prst="rect">
            <a:avLst/>
          </a:prstGeom>
        </p:spPr>
      </p:pic>
      <p:sp>
        <p:nvSpPr>
          <p:cNvPr id="432" name="Rectangle 431">
            <a:extLst>
              <a:ext uri="{FF2B5EF4-FFF2-40B4-BE49-F238E27FC236}">
                <a16:creationId xmlns:a16="http://schemas.microsoft.com/office/drawing/2014/main" id="{A9718D27-4325-66AC-1C9C-20390ED691B2}"/>
              </a:ext>
            </a:extLst>
          </p:cNvPr>
          <p:cNvSpPr/>
          <p:nvPr/>
        </p:nvSpPr>
        <p:spPr>
          <a:xfrm>
            <a:off x="-4505853" y="1218090"/>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TextBox 432">
            <a:extLst>
              <a:ext uri="{FF2B5EF4-FFF2-40B4-BE49-F238E27FC236}">
                <a16:creationId xmlns:a16="http://schemas.microsoft.com/office/drawing/2014/main" id="{E748FF87-DC3D-00BE-5063-7020CA86EDFB}"/>
              </a:ext>
            </a:extLst>
          </p:cNvPr>
          <p:cNvSpPr txBox="1"/>
          <p:nvPr/>
        </p:nvSpPr>
        <p:spPr>
          <a:xfrm>
            <a:off x="-4255438" y="1247504"/>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grpSp>
        <p:nvGrpSpPr>
          <p:cNvPr id="3" name="Group 2">
            <a:extLst>
              <a:ext uri="{FF2B5EF4-FFF2-40B4-BE49-F238E27FC236}">
                <a16:creationId xmlns:a16="http://schemas.microsoft.com/office/drawing/2014/main" id="{510236B3-797C-61D1-057E-53F87E57C5BC}"/>
              </a:ext>
            </a:extLst>
          </p:cNvPr>
          <p:cNvGrpSpPr/>
          <p:nvPr/>
        </p:nvGrpSpPr>
        <p:grpSpPr>
          <a:xfrm>
            <a:off x="1931311" y="-4321784"/>
            <a:ext cx="1092305" cy="3451153"/>
            <a:chOff x="1807139" y="-1359770"/>
            <a:chExt cx="1092305" cy="3451153"/>
          </a:xfrm>
        </p:grpSpPr>
        <p:sp>
          <p:nvSpPr>
            <p:cNvPr id="4" name="Rectangle: Rounded Corners 3">
              <a:extLst>
                <a:ext uri="{FF2B5EF4-FFF2-40B4-BE49-F238E27FC236}">
                  <a16:creationId xmlns:a16="http://schemas.microsoft.com/office/drawing/2014/main" id="{BA5667FC-34D1-83EA-EA48-30A76A57A393}"/>
                </a:ext>
              </a:extLst>
            </p:cNvPr>
            <p:cNvSpPr/>
            <p:nvPr/>
          </p:nvSpPr>
          <p:spPr>
            <a:xfrm>
              <a:off x="1825505" y="-1359770"/>
              <a:ext cx="487417" cy="3451153"/>
            </a:xfrm>
            <a:prstGeom prst="roundRect">
              <a:avLst>
                <a:gd name="adj" fmla="val 29598"/>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E6131C3-96BB-383E-F317-4E14AF65C955}"/>
                </a:ext>
              </a:extLst>
            </p:cNvPr>
            <p:cNvSpPr txBox="1"/>
            <p:nvPr/>
          </p:nvSpPr>
          <p:spPr>
            <a:xfrm>
              <a:off x="1807139" y="1578180"/>
              <a:ext cx="1092305" cy="461665"/>
            </a:xfrm>
            <a:prstGeom prst="rect">
              <a:avLst/>
            </a:prstGeom>
            <a:noFill/>
          </p:spPr>
          <p:txBody>
            <a:bodyPr wrap="square" rtlCol="0">
              <a:spAutoFit/>
            </a:bodyPr>
            <a:lstStyle/>
            <a:p>
              <a:r>
                <a:rPr lang="en-US" sz="2400" b="1" dirty="0">
                  <a:solidFill>
                    <a:schemeClr val="bg1"/>
                  </a:solidFill>
                </a:rPr>
                <a:t>01</a:t>
              </a:r>
            </a:p>
          </p:txBody>
        </p:sp>
      </p:grpSp>
      <p:sp>
        <p:nvSpPr>
          <p:cNvPr id="8" name="TextBox 7">
            <a:extLst>
              <a:ext uri="{FF2B5EF4-FFF2-40B4-BE49-F238E27FC236}">
                <a16:creationId xmlns:a16="http://schemas.microsoft.com/office/drawing/2014/main" id="{1701E4D8-E4FA-F390-6185-4F9451734DF3}"/>
              </a:ext>
            </a:extLst>
          </p:cNvPr>
          <p:cNvSpPr txBox="1"/>
          <p:nvPr/>
        </p:nvSpPr>
        <p:spPr>
          <a:xfrm>
            <a:off x="2581449" y="-5353606"/>
            <a:ext cx="3027111" cy="461665"/>
          </a:xfrm>
          <a:prstGeom prst="rect">
            <a:avLst/>
          </a:prstGeom>
          <a:noFill/>
        </p:spPr>
        <p:txBody>
          <a:bodyPr wrap="square" rtlCol="0">
            <a:spAutoFit/>
          </a:bodyPr>
          <a:lstStyle/>
          <a:p>
            <a:r>
              <a:rPr lang="en-US" sz="2400" dirty="0"/>
              <a:t>Thành </a:t>
            </a:r>
            <a:r>
              <a:rPr lang="en-US" sz="2400" dirty="0" err="1"/>
              <a:t>viên</a:t>
            </a:r>
            <a:r>
              <a:rPr lang="en-US" sz="2400" dirty="0"/>
              <a:t> </a:t>
            </a:r>
            <a:r>
              <a:rPr lang="en-US" sz="2400" dirty="0" err="1"/>
              <a:t>nhóm</a:t>
            </a:r>
            <a:endParaRPr lang="en-US" sz="2400" dirty="0"/>
          </a:p>
        </p:txBody>
      </p:sp>
      <p:sp>
        <p:nvSpPr>
          <p:cNvPr id="9" name="TextBox 8">
            <a:extLst>
              <a:ext uri="{FF2B5EF4-FFF2-40B4-BE49-F238E27FC236}">
                <a16:creationId xmlns:a16="http://schemas.microsoft.com/office/drawing/2014/main" id="{27EB5A4F-B01D-22A4-2CD6-23794E6C4D8B}"/>
              </a:ext>
            </a:extLst>
          </p:cNvPr>
          <p:cNvSpPr txBox="1"/>
          <p:nvPr/>
        </p:nvSpPr>
        <p:spPr>
          <a:xfrm>
            <a:off x="2781562" y="-2319273"/>
            <a:ext cx="8070404" cy="646331"/>
          </a:xfrm>
          <a:prstGeom prst="rect">
            <a:avLst/>
          </a:prstGeom>
          <a:noFill/>
        </p:spPr>
        <p:txBody>
          <a:bodyPr wrap="square" rtlCol="0">
            <a:spAutoFit/>
          </a:bodyPr>
          <a:lstStyle/>
          <a:p>
            <a:r>
              <a:rPr lang="en-US" sz="3600" b="1" dirty="0" err="1"/>
              <a:t>Phân</a:t>
            </a:r>
            <a:r>
              <a:rPr lang="en-US" sz="3600" b="1" dirty="0"/>
              <a:t> chia </a:t>
            </a:r>
            <a:r>
              <a:rPr lang="en-US" sz="3600" b="1" dirty="0" err="1"/>
              <a:t>công</a:t>
            </a:r>
            <a:r>
              <a:rPr lang="en-US" sz="3600" b="1" dirty="0"/>
              <a:t> </a:t>
            </a:r>
            <a:r>
              <a:rPr lang="en-US" sz="3600" b="1" dirty="0" err="1"/>
              <a:t>việc</a:t>
            </a:r>
            <a:r>
              <a:rPr lang="en-US" sz="3600" b="1" dirty="0"/>
              <a:t> </a:t>
            </a:r>
          </a:p>
        </p:txBody>
      </p:sp>
      <p:grpSp>
        <p:nvGrpSpPr>
          <p:cNvPr id="10" name="Group 9">
            <a:extLst>
              <a:ext uri="{FF2B5EF4-FFF2-40B4-BE49-F238E27FC236}">
                <a16:creationId xmlns:a16="http://schemas.microsoft.com/office/drawing/2014/main" id="{1FA219DF-8FA3-262B-B9AF-985EB33DC730}"/>
              </a:ext>
            </a:extLst>
          </p:cNvPr>
          <p:cNvGrpSpPr/>
          <p:nvPr/>
        </p:nvGrpSpPr>
        <p:grpSpPr>
          <a:xfrm>
            <a:off x="8121106" y="-3300197"/>
            <a:ext cx="1928968" cy="1938927"/>
            <a:chOff x="8388739" y="3041650"/>
            <a:chExt cx="1672608" cy="1638300"/>
          </a:xfrm>
        </p:grpSpPr>
        <p:sp>
          <p:nvSpPr>
            <p:cNvPr id="11" name="Flowchart: Connector 10">
              <a:extLst>
                <a:ext uri="{FF2B5EF4-FFF2-40B4-BE49-F238E27FC236}">
                  <a16:creationId xmlns:a16="http://schemas.microsoft.com/office/drawing/2014/main" id="{8A8F51EB-02EF-C1E6-F178-8E4E00ECDC42}"/>
                </a:ext>
              </a:extLst>
            </p:cNvPr>
            <p:cNvSpPr/>
            <p:nvPr/>
          </p:nvSpPr>
          <p:spPr>
            <a:xfrm>
              <a:off x="8388739" y="3041650"/>
              <a:ext cx="1672608" cy="1638300"/>
            </a:xfrm>
            <a:prstGeom prst="flowChartConnector">
              <a:avLst/>
            </a:prstGeom>
            <a:noFill/>
            <a:ln>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DB0F5BA5-5253-37EF-EA52-C888DBB51507}"/>
                </a:ext>
              </a:extLst>
            </p:cNvPr>
            <p:cNvSpPr/>
            <p:nvPr/>
          </p:nvSpPr>
          <p:spPr>
            <a:xfrm>
              <a:off x="8526482" y="3164982"/>
              <a:ext cx="1397121" cy="1391636"/>
            </a:xfrm>
            <a:prstGeom prst="flowChartConnector">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FD0EB15-FF12-FDBD-494B-00036854A49A}"/>
                </a:ext>
              </a:extLst>
            </p:cNvPr>
            <p:cNvSpPr/>
            <p:nvPr/>
          </p:nvSpPr>
          <p:spPr>
            <a:xfrm>
              <a:off x="8719286" y="3339222"/>
              <a:ext cx="1017030" cy="1043155"/>
            </a:xfrm>
            <a:prstGeom prst="flowChartConnector">
              <a:avLst/>
            </a:prstGeom>
            <a:solidFill>
              <a:srgbClr val="FBCF9F"/>
            </a:solidFill>
            <a:ln>
              <a:solidFill>
                <a:srgbClr val="FB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Astronaut male outline">
              <a:extLst>
                <a:ext uri="{FF2B5EF4-FFF2-40B4-BE49-F238E27FC236}">
                  <a16:creationId xmlns:a16="http://schemas.microsoft.com/office/drawing/2014/main" id="{0467F30A-618C-C57B-68B9-7233EA00DB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67842" y="3374441"/>
              <a:ext cx="914400" cy="914400"/>
            </a:xfrm>
            <a:prstGeom prst="rect">
              <a:avLst/>
            </a:prstGeom>
          </p:spPr>
        </p:pic>
      </p:grpSp>
      <p:sp>
        <p:nvSpPr>
          <p:cNvPr id="15" name="TextBox 14">
            <a:extLst>
              <a:ext uri="{FF2B5EF4-FFF2-40B4-BE49-F238E27FC236}">
                <a16:creationId xmlns:a16="http://schemas.microsoft.com/office/drawing/2014/main" id="{F3BA94A2-5FFC-1662-778C-C3F2A47C7D3E}"/>
              </a:ext>
            </a:extLst>
          </p:cNvPr>
          <p:cNvSpPr txBox="1"/>
          <p:nvPr/>
        </p:nvSpPr>
        <p:spPr>
          <a:xfrm>
            <a:off x="7919344" y="-1329473"/>
            <a:ext cx="4784175" cy="523220"/>
          </a:xfrm>
          <a:prstGeom prst="rect">
            <a:avLst/>
          </a:prstGeom>
          <a:noFill/>
        </p:spPr>
        <p:txBody>
          <a:bodyPr wrap="square" rtlCol="0">
            <a:spAutoFit/>
          </a:bodyPr>
          <a:lstStyle/>
          <a:p>
            <a:r>
              <a:rPr lang="en-US" sz="2800" b="1" dirty="0" err="1">
                <a:solidFill>
                  <a:srgbClr val="FF6600"/>
                </a:solidFill>
              </a:rPr>
              <a:t>Trưởng</a:t>
            </a:r>
            <a:r>
              <a:rPr lang="en-US" sz="2800" b="1" dirty="0">
                <a:solidFill>
                  <a:srgbClr val="FF6600"/>
                </a:solidFill>
              </a:rPr>
              <a:t> </a:t>
            </a:r>
            <a:r>
              <a:rPr lang="en-US" sz="2800" b="1" dirty="0" err="1">
                <a:solidFill>
                  <a:srgbClr val="FF6600"/>
                </a:solidFill>
              </a:rPr>
              <a:t>nhóm</a:t>
            </a:r>
            <a:endParaRPr lang="en-US" sz="2800" b="1" dirty="0">
              <a:solidFill>
                <a:srgbClr val="FF6600"/>
              </a:solidFill>
            </a:endParaRPr>
          </a:p>
        </p:txBody>
      </p:sp>
      <p:sp>
        <p:nvSpPr>
          <p:cNvPr id="16" name="TextBox 15">
            <a:extLst>
              <a:ext uri="{FF2B5EF4-FFF2-40B4-BE49-F238E27FC236}">
                <a16:creationId xmlns:a16="http://schemas.microsoft.com/office/drawing/2014/main" id="{D9C3B6B1-76D8-9AFF-BC0B-7D191A72A09A}"/>
              </a:ext>
            </a:extLst>
          </p:cNvPr>
          <p:cNvSpPr txBox="1"/>
          <p:nvPr/>
        </p:nvSpPr>
        <p:spPr>
          <a:xfrm>
            <a:off x="22337955" y="2949936"/>
            <a:ext cx="6180567" cy="523220"/>
          </a:xfrm>
          <a:prstGeom prst="rect">
            <a:avLst/>
          </a:prstGeom>
          <a:noFill/>
        </p:spPr>
        <p:txBody>
          <a:bodyPr wrap="square" rtlCol="0">
            <a:spAutoFit/>
          </a:bodyPr>
          <a:lstStyle/>
          <a:p>
            <a:r>
              <a:rPr lang="en-US" sz="2800" b="1" dirty="0">
                <a:solidFill>
                  <a:schemeClr val="tx1">
                    <a:lumMod val="95000"/>
                    <a:lumOff val="5000"/>
                  </a:schemeClr>
                </a:solidFill>
              </a:rPr>
              <a:t>ĐÀO ANH TÚ</a:t>
            </a:r>
          </a:p>
        </p:txBody>
      </p:sp>
      <p:sp>
        <p:nvSpPr>
          <p:cNvPr id="17" name="TextBox 16">
            <a:extLst>
              <a:ext uri="{FF2B5EF4-FFF2-40B4-BE49-F238E27FC236}">
                <a16:creationId xmlns:a16="http://schemas.microsoft.com/office/drawing/2014/main" id="{20D0991D-FFA6-52C4-5D4B-A5286A1EC2A8}"/>
              </a:ext>
            </a:extLst>
          </p:cNvPr>
          <p:cNvSpPr txBox="1"/>
          <p:nvPr/>
        </p:nvSpPr>
        <p:spPr>
          <a:xfrm>
            <a:off x="27117437" y="3390845"/>
            <a:ext cx="6830418" cy="492443"/>
          </a:xfrm>
          <a:prstGeom prst="rect">
            <a:avLst/>
          </a:prstGeom>
          <a:noFill/>
        </p:spPr>
        <p:txBody>
          <a:bodyPr wrap="square" rtlCol="0">
            <a:spAutoFit/>
          </a:bodyPr>
          <a:lstStyle/>
          <a:p>
            <a:r>
              <a:rPr lang="en-US" sz="2600" b="1" dirty="0" err="1"/>
              <a:t>Tìm</a:t>
            </a:r>
            <a:r>
              <a:rPr lang="en-US" sz="2600" b="1" dirty="0"/>
              <a:t> </a:t>
            </a:r>
            <a:r>
              <a:rPr lang="en-US" sz="2600" b="1" dirty="0" err="1"/>
              <a:t>hiểu</a:t>
            </a:r>
            <a:r>
              <a:rPr lang="en-US" sz="2600" b="1" dirty="0"/>
              <a:t> </a:t>
            </a:r>
            <a:r>
              <a:rPr lang="en-US" sz="2600" b="1" dirty="0" err="1"/>
              <a:t>công</a:t>
            </a:r>
            <a:r>
              <a:rPr lang="en-US" sz="2600" b="1" dirty="0"/>
              <a:t> </a:t>
            </a:r>
            <a:r>
              <a:rPr lang="en-US" sz="2600" b="1" dirty="0" err="1"/>
              <a:t>nghệ</a:t>
            </a:r>
            <a:r>
              <a:rPr lang="en-US" sz="2600" b="1" dirty="0"/>
              <a:t>, </a:t>
            </a:r>
            <a:r>
              <a:rPr lang="en-US" sz="2600" b="1" dirty="0" err="1"/>
              <a:t>viết</a:t>
            </a:r>
            <a:r>
              <a:rPr lang="en-US" sz="2600" b="1" dirty="0"/>
              <a:t> code</a:t>
            </a:r>
          </a:p>
        </p:txBody>
      </p:sp>
      <p:grpSp>
        <p:nvGrpSpPr>
          <p:cNvPr id="18" name="Group 17">
            <a:extLst>
              <a:ext uri="{FF2B5EF4-FFF2-40B4-BE49-F238E27FC236}">
                <a16:creationId xmlns:a16="http://schemas.microsoft.com/office/drawing/2014/main" id="{4961F9B0-7841-3A5E-08BE-C00DCA6EB3A3}"/>
              </a:ext>
            </a:extLst>
          </p:cNvPr>
          <p:cNvGrpSpPr/>
          <p:nvPr/>
        </p:nvGrpSpPr>
        <p:grpSpPr>
          <a:xfrm>
            <a:off x="14034823" y="13577164"/>
            <a:ext cx="1928968" cy="1938927"/>
            <a:chOff x="8388739" y="3041650"/>
            <a:chExt cx="1672608" cy="1638300"/>
          </a:xfrm>
        </p:grpSpPr>
        <p:sp>
          <p:nvSpPr>
            <p:cNvPr id="19" name="Flowchart: Connector 18">
              <a:extLst>
                <a:ext uri="{FF2B5EF4-FFF2-40B4-BE49-F238E27FC236}">
                  <a16:creationId xmlns:a16="http://schemas.microsoft.com/office/drawing/2014/main" id="{1D073130-7213-35AF-6D67-425A7942AF31}"/>
                </a:ext>
              </a:extLst>
            </p:cNvPr>
            <p:cNvSpPr/>
            <p:nvPr/>
          </p:nvSpPr>
          <p:spPr>
            <a:xfrm>
              <a:off x="8388739" y="3041650"/>
              <a:ext cx="1672608" cy="1638300"/>
            </a:xfrm>
            <a:prstGeom prst="flowChartConnector">
              <a:avLst/>
            </a:prstGeom>
            <a:noFill/>
            <a:ln>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78251BC3-3623-6D04-49F3-162BFEC2AC2E}"/>
                </a:ext>
              </a:extLst>
            </p:cNvPr>
            <p:cNvSpPr/>
            <p:nvPr/>
          </p:nvSpPr>
          <p:spPr>
            <a:xfrm>
              <a:off x="8526482" y="3164982"/>
              <a:ext cx="1397121" cy="1391636"/>
            </a:xfrm>
            <a:prstGeom prst="flowChartConnector">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F428E48D-5E2B-7D38-072F-85D45FBA0399}"/>
                </a:ext>
              </a:extLst>
            </p:cNvPr>
            <p:cNvSpPr/>
            <p:nvPr/>
          </p:nvSpPr>
          <p:spPr>
            <a:xfrm>
              <a:off x="8719286" y="3339222"/>
              <a:ext cx="1017030" cy="1043155"/>
            </a:xfrm>
            <a:prstGeom prst="flowChartConnector">
              <a:avLst/>
            </a:prstGeom>
            <a:solidFill>
              <a:srgbClr val="FBCF9F"/>
            </a:solidFill>
            <a:ln>
              <a:solidFill>
                <a:srgbClr val="FB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Astronaut male outline">
              <a:extLst>
                <a:ext uri="{FF2B5EF4-FFF2-40B4-BE49-F238E27FC236}">
                  <a16:creationId xmlns:a16="http://schemas.microsoft.com/office/drawing/2014/main" id="{9FE894E8-46F7-94A3-EF1A-119C696EDBF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67842" y="3374441"/>
              <a:ext cx="914400" cy="914400"/>
            </a:xfrm>
            <a:prstGeom prst="rect">
              <a:avLst/>
            </a:prstGeom>
          </p:spPr>
        </p:pic>
      </p:grpSp>
      <p:grpSp>
        <p:nvGrpSpPr>
          <p:cNvPr id="23" name="Group 22">
            <a:extLst>
              <a:ext uri="{FF2B5EF4-FFF2-40B4-BE49-F238E27FC236}">
                <a16:creationId xmlns:a16="http://schemas.microsoft.com/office/drawing/2014/main" id="{5D373C51-C3B2-3C2D-1ABB-51523CCAA844}"/>
              </a:ext>
            </a:extLst>
          </p:cNvPr>
          <p:cNvGrpSpPr/>
          <p:nvPr/>
        </p:nvGrpSpPr>
        <p:grpSpPr>
          <a:xfrm>
            <a:off x="8060844" y="12360660"/>
            <a:ext cx="1928968" cy="1938927"/>
            <a:chOff x="8388739" y="3041650"/>
            <a:chExt cx="1672608" cy="1638300"/>
          </a:xfrm>
        </p:grpSpPr>
        <p:sp>
          <p:nvSpPr>
            <p:cNvPr id="24" name="Flowchart: Connector 23">
              <a:extLst>
                <a:ext uri="{FF2B5EF4-FFF2-40B4-BE49-F238E27FC236}">
                  <a16:creationId xmlns:a16="http://schemas.microsoft.com/office/drawing/2014/main" id="{85805B9C-0E55-0912-8E8C-8D9535F41331}"/>
                </a:ext>
              </a:extLst>
            </p:cNvPr>
            <p:cNvSpPr/>
            <p:nvPr/>
          </p:nvSpPr>
          <p:spPr>
            <a:xfrm>
              <a:off x="8388739" y="3041650"/>
              <a:ext cx="1672608" cy="1638300"/>
            </a:xfrm>
            <a:prstGeom prst="flowChartConnector">
              <a:avLst/>
            </a:prstGeom>
            <a:noFill/>
            <a:ln>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3608FD4C-4B0D-D38A-3A42-3CEB00E2133A}"/>
                </a:ext>
              </a:extLst>
            </p:cNvPr>
            <p:cNvSpPr/>
            <p:nvPr/>
          </p:nvSpPr>
          <p:spPr>
            <a:xfrm>
              <a:off x="8526482" y="3164982"/>
              <a:ext cx="1397121" cy="1391636"/>
            </a:xfrm>
            <a:prstGeom prst="flowChartConnector">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53264FF2-AA33-BFF6-E7DE-1488131CFF33}"/>
                </a:ext>
              </a:extLst>
            </p:cNvPr>
            <p:cNvSpPr/>
            <p:nvPr/>
          </p:nvSpPr>
          <p:spPr>
            <a:xfrm>
              <a:off x="8719286" y="3339222"/>
              <a:ext cx="1017030" cy="1043155"/>
            </a:xfrm>
            <a:prstGeom prst="flowChartConnector">
              <a:avLst/>
            </a:prstGeom>
            <a:solidFill>
              <a:srgbClr val="FBCF9F"/>
            </a:solidFill>
            <a:ln>
              <a:solidFill>
                <a:srgbClr val="FB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Astronaut male outline">
              <a:extLst>
                <a:ext uri="{FF2B5EF4-FFF2-40B4-BE49-F238E27FC236}">
                  <a16:creationId xmlns:a16="http://schemas.microsoft.com/office/drawing/2014/main" id="{05BA960A-CF21-0F10-E964-76142A9D3C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67842" y="3374441"/>
              <a:ext cx="914400" cy="914400"/>
            </a:xfrm>
            <a:prstGeom prst="rect">
              <a:avLst/>
            </a:prstGeom>
          </p:spPr>
        </p:pic>
      </p:grpSp>
      <p:grpSp>
        <p:nvGrpSpPr>
          <p:cNvPr id="28" name="Group 27">
            <a:extLst>
              <a:ext uri="{FF2B5EF4-FFF2-40B4-BE49-F238E27FC236}">
                <a16:creationId xmlns:a16="http://schemas.microsoft.com/office/drawing/2014/main" id="{106B9DEF-CB57-EA1E-BCB9-08C7320F00E1}"/>
              </a:ext>
            </a:extLst>
          </p:cNvPr>
          <p:cNvGrpSpPr/>
          <p:nvPr/>
        </p:nvGrpSpPr>
        <p:grpSpPr>
          <a:xfrm>
            <a:off x="2317220" y="11213422"/>
            <a:ext cx="1928968" cy="1938927"/>
            <a:chOff x="8388739" y="3041650"/>
            <a:chExt cx="1672608" cy="1638300"/>
          </a:xfrm>
        </p:grpSpPr>
        <p:sp>
          <p:nvSpPr>
            <p:cNvPr id="29" name="Flowchart: Connector 28">
              <a:extLst>
                <a:ext uri="{FF2B5EF4-FFF2-40B4-BE49-F238E27FC236}">
                  <a16:creationId xmlns:a16="http://schemas.microsoft.com/office/drawing/2014/main" id="{6558B8C5-BDF9-7F60-2F1C-7553D8B6344E}"/>
                </a:ext>
              </a:extLst>
            </p:cNvPr>
            <p:cNvSpPr/>
            <p:nvPr/>
          </p:nvSpPr>
          <p:spPr>
            <a:xfrm>
              <a:off x="8388739" y="3041650"/>
              <a:ext cx="1672608" cy="1638300"/>
            </a:xfrm>
            <a:prstGeom prst="flowChartConnector">
              <a:avLst/>
            </a:prstGeom>
            <a:noFill/>
            <a:ln>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A6AE0602-083E-7272-E818-C1388847010B}"/>
                </a:ext>
              </a:extLst>
            </p:cNvPr>
            <p:cNvSpPr/>
            <p:nvPr/>
          </p:nvSpPr>
          <p:spPr>
            <a:xfrm>
              <a:off x="8526482" y="3164982"/>
              <a:ext cx="1397121" cy="1391636"/>
            </a:xfrm>
            <a:prstGeom prst="flowChartConnector">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E484D49-D631-AE47-527E-33A934A1DBC5}"/>
                </a:ext>
              </a:extLst>
            </p:cNvPr>
            <p:cNvSpPr/>
            <p:nvPr/>
          </p:nvSpPr>
          <p:spPr>
            <a:xfrm>
              <a:off x="8719286" y="3339222"/>
              <a:ext cx="1017030" cy="1043155"/>
            </a:xfrm>
            <a:prstGeom prst="flowChartConnector">
              <a:avLst/>
            </a:prstGeom>
            <a:solidFill>
              <a:srgbClr val="FBCF9F"/>
            </a:solidFill>
            <a:ln>
              <a:solidFill>
                <a:srgbClr val="FB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 name="Graphic 255" descr="Astronaut male outline">
              <a:extLst>
                <a:ext uri="{FF2B5EF4-FFF2-40B4-BE49-F238E27FC236}">
                  <a16:creationId xmlns:a16="http://schemas.microsoft.com/office/drawing/2014/main" id="{52C25330-FEF5-81F7-E8BA-B5B6EA68E68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67842" y="3374441"/>
              <a:ext cx="914400" cy="914400"/>
            </a:xfrm>
            <a:prstGeom prst="rect">
              <a:avLst/>
            </a:prstGeom>
          </p:spPr>
        </p:pic>
      </p:grpSp>
      <p:sp>
        <p:nvSpPr>
          <p:cNvPr id="257" name="TextBox 256">
            <a:extLst>
              <a:ext uri="{FF2B5EF4-FFF2-40B4-BE49-F238E27FC236}">
                <a16:creationId xmlns:a16="http://schemas.microsoft.com/office/drawing/2014/main" id="{E11B5398-A928-1C75-09F6-4BBA292CBF4B}"/>
              </a:ext>
            </a:extLst>
          </p:cNvPr>
          <p:cNvSpPr txBox="1"/>
          <p:nvPr/>
        </p:nvSpPr>
        <p:spPr>
          <a:xfrm>
            <a:off x="1943906" y="14023408"/>
            <a:ext cx="3027111" cy="523220"/>
          </a:xfrm>
          <a:prstGeom prst="rect">
            <a:avLst/>
          </a:prstGeom>
          <a:noFill/>
        </p:spPr>
        <p:txBody>
          <a:bodyPr wrap="square" rtlCol="0">
            <a:spAutoFit/>
          </a:bodyPr>
          <a:lstStyle/>
          <a:p>
            <a:r>
              <a:rPr lang="en-US" sz="2800" b="1" dirty="0">
                <a:solidFill>
                  <a:schemeClr val="tx1">
                    <a:lumMod val="95000"/>
                    <a:lumOff val="5000"/>
                  </a:schemeClr>
                </a:solidFill>
              </a:rPr>
              <a:t>ĐỖ NGỌC PHI</a:t>
            </a:r>
          </a:p>
        </p:txBody>
      </p:sp>
      <p:sp>
        <p:nvSpPr>
          <p:cNvPr id="258" name="TextBox 257">
            <a:extLst>
              <a:ext uri="{FF2B5EF4-FFF2-40B4-BE49-F238E27FC236}">
                <a16:creationId xmlns:a16="http://schemas.microsoft.com/office/drawing/2014/main" id="{F386C9B9-50C3-59E1-9650-B7C3B2142DB2}"/>
              </a:ext>
            </a:extLst>
          </p:cNvPr>
          <p:cNvSpPr txBox="1"/>
          <p:nvPr/>
        </p:nvSpPr>
        <p:spPr>
          <a:xfrm>
            <a:off x="787475" y="17147523"/>
            <a:ext cx="6012776" cy="492443"/>
          </a:xfrm>
          <a:prstGeom prst="rect">
            <a:avLst/>
          </a:prstGeom>
          <a:noFill/>
        </p:spPr>
        <p:txBody>
          <a:bodyPr wrap="square" rtlCol="0">
            <a:spAutoFit/>
          </a:bodyPr>
          <a:lstStyle/>
          <a:p>
            <a:r>
              <a:rPr lang="en-US" sz="2600" b="1" dirty="0" err="1"/>
              <a:t>Viết</a:t>
            </a:r>
            <a:r>
              <a:rPr lang="en-US" sz="2600" b="1" dirty="0"/>
              <a:t> </a:t>
            </a:r>
            <a:r>
              <a:rPr lang="en-US" sz="2600" b="1" dirty="0" err="1"/>
              <a:t>báo</a:t>
            </a:r>
            <a:r>
              <a:rPr lang="en-US" sz="2600" b="1" dirty="0"/>
              <a:t> </a:t>
            </a:r>
            <a:r>
              <a:rPr lang="en-US" sz="2600" b="1" dirty="0" err="1"/>
              <a:t>cáo</a:t>
            </a:r>
            <a:r>
              <a:rPr lang="en-US" sz="2600" b="1" dirty="0"/>
              <a:t> word, </a:t>
            </a:r>
            <a:r>
              <a:rPr lang="en-US" sz="2600" b="1" dirty="0" err="1"/>
              <a:t>thuyết</a:t>
            </a:r>
            <a:r>
              <a:rPr lang="en-US" sz="2600" b="1" dirty="0"/>
              <a:t> </a:t>
            </a:r>
            <a:r>
              <a:rPr lang="en-US" sz="2600" b="1" dirty="0" err="1"/>
              <a:t>trình</a:t>
            </a:r>
            <a:endParaRPr lang="en-US" sz="2600" b="1" dirty="0"/>
          </a:p>
        </p:txBody>
      </p:sp>
      <p:sp>
        <p:nvSpPr>
          <p:cNvPr id="259" name="TextBox 258">
            <a:extLst>
              <a:ext uri="{FF2B5EF4-FFF2-40B4-BE49-F238E27FC236}">
                <a16:creationId xmlns:a16="http://schemas.microsoft.com/office/drawing/2014/main" id="{E1C62310-4208-BD01-9A0A-1B609A650429}"/>
              </a:ext>
            </a:extLst>
          </p:cNvPr>
          <p:cNvSpPr txBox="1"/>
          <p:nvPr/>
        </p:nvSpPr>
        <p:spPr>
          <a:xfrm>
            <a:off x="7389671" y="15396004"/>
            <a:ext cx="5200283" cy="523220"/>
          </a:xfrm>
          <a:prstGeom prst="rect">
            <a:avLst/>
          </a:prstGeom>
          <a:noFill/>
        </p:spPr>
        <p:txBody>
          <a:bodyPr wrap="square" rtlCol="0">
            <a:spAutoFit/>
          </a:bodyPr>
          <a:lstStyle/>
          <a:p>
            <a:r>
              <a:rPr lang="en-US" sz="2800" b="1" dirty="0"/>
              <a:t>CAO NGỌC THIỆN</a:t>
            </a:r>
          </a:p>
        </p:txBody>
      </p:sp>
      <p:sp>
        <p:nvSpPr>
          <p:cNvPr id="260" name="TextBox 259">
            <a:extLst>
              <a:ext uri="{FF2B5EF4-FFF2-40B4-BE49-F238E27FC236}">
                <a16:creationId xmlns:a16="http://schemas.microsoft.com/office/drawing/2014/main" id="{81BF39E7-0AEE-CE1F-3328-9AF54B0FB554}"/>
              </a:ext>
            </a:extLst>
          </p:cNvPr>
          <p:cNvSpPr txBox="1"/>
          <p:nvPr/>
        </p:nvSpPr>
        <p:spPr>
          <a:xfrm>
            <a:off x="6331039" y="18415125"/>
            <a:ext cx="6012776" cy="492443"/>
          </a:xfrm>
          <a:prstGeom prst="rect">
            <a:avLst/>
          </a:prstGeom>
          <a:noFill/>
        </p:spPr>
        <p:txBody>
          <a:bodyPr wrap="square" rtlCol="0">
            <a:spAutoFit/>
          </a:bodyPr>
          <a:lstStyle/>
          <a:p>
            <a:r>
              <a:rPr lang="en-US" sz="2600" b="1" dirty="0" err="1"/>
              <a:t>Tìm</a:t>
            </a:r>
            <a:r>
              <a:rPr lang="en-US" sz="2600" b="1" dirty="0"/>
              <a:t> </a:t>
            </a:r>
            <a:r>
              <a:rPr lang="en-US" sz="2600" b="1" dirty="0" err="1"/>
              <a:t>tài</a:t>
            </a:r>
            <a:r>
              <a:rPr lang="en-US" sz="2600" b="1" dirty="0"/>
              <a:t> </a:t>
            </a:r>
            <a:r>
              <a:rPr lang="en-US" sz="2600" b="1" dirty="0" err="1"/>
              <a:t>liệu</a:t>
            </a:r>
            <a:r>
              <a:rPr lang="en-US" sz="2600" b="1" dirty="0"/>
              <a:t>, </a:t>
            </a:r>
            <a:r>
              <a:rPr lang="en-US" sz="2600" b="1" dirty="0" err="1"/>
              <a:t>tìm</a:t>
            </a:r>
            <a:r>
              <a:rPr lang="en-US" sz="2600" b="1" dirty="0"/>
              <a:t> </a:t>
            </a:r>
            <a:r>
              <a:rPr lang="en-US" sz="2600" b="1" dirty="0" err="1"/>
              <a:t>hiểu</a:t>
            </a:r>
            <a:r>
              <a:rPr lang="en-US" sz="2600" b="1" dirty="0"/>
              <a:t> </a:t>
            </a:r>
            <a:r>
              <a:rPr lang="en-US" sz="2600" b="1" dirty="0" err="1"/>
              <a:t>công</a:t>
            </a:r>
            <a:r>
              <a:rPr lang="en-US" sz="2600" b="1" dirty="0"/>
              <a:t> </a:t>
            </a:r>
            <a:r>
              <a:rPr lang="en-US" sz="2600" b="1" dirty="0" err="1"/>
              <a:t>nghệ</a:t>
            </a:r>
            <a:endParaRPr lang="en-US" sz="2600" b="1" dirty="0"/>
          </a:p>
        </p:txBody>
      </p:sp>
      <p:sp>
        <p:nvSpPr>
          <p:cNvPr id="261" name="TextBox 260">
            <a:extLst>
              <a:ext uri="{FF2B5EF4-FFF2-40B4-BE49-F238E27FC236}">
                <a16:creationId xmlns:a16="http://schemas.microsoft.com/office/drawing/2014/main" id="{AAA7E89F-3D80-AABC-C3B7-E54C406E22AC}"/>
              </a:ext>
            </a:extLst>
          </p:cNvPr>
          <p:cNvSpPr txBox="1"/>
          <p:nvPr/>
        </p:nvSpPr>
        <p:spPr>
          <a:xfrm>
            <a:off x="13536815" y="16527255"/>
            <a:ext cx="5200283" cy="523220"/>
          </a:xfrm>
          <a:prstGeom prst="rect">
            <a:avLst/>
          </a:prstGeom>
          <a:noFill/>
        </p:spPr>
        <p:txBody>
          <a:bodyPr wrap="square" rtlCol="0">
            <a:spAutoFit/>
          </a:bodyPr>
          <a:lstStyle/>
          <a:p>
            <a:r>
              <a:rPr lang="en-US" sz="2800" b="1" dirty="0"/>
              <a:t>ĐẶNG GIA ĐỊNH</a:t>
            </a:r>
          </a:p>
        </p:txBody>
      </p:sp>
      <p:sp>
        <p:nvSpPr>
          <p:cNvPr id="262" name="TextBox 261">
            <a:extLst>
              <a:ext uri="{FF2B5EF4-FFF2-40B4-BE49-F238E27FC236}">
                <a16:creationId xmlns:a16="http://schemas.microsoft.com/office/drawing/2014/main" id="{7C6FFCF6-4FEF-8865-2E20-21635EC8AA53}"/>
              </a:ext>
            </a:extLst>
          </p:cNvPr>
          <p:cNvSpPr txBox="1"/>
          <p:nvPr/>
        </p:nvSpPr>
        <p:spPr>
          <a:xfrm>
            <a:off x="12589954" y="20672850"/>
            <a:ext cx="6012776" cy="492443"/>
          </a:xfrm>
          <a:prstGeom prst="rect">
            <a:avLst/>
          </a:prstGeom>
          <a:noFill/>
        </p:spPr>
        <p:txBody>
          <a:bodyPr wrap="square" rtlCol="0">
            <a:spAutoFit/>
          </a:bodyPr>
          <a:lstStyle/>
          <a:p>
            <a:r>
              <a:rPr lang="en-US" sz="2600" b="1" dirty="0" err="1"/>
              <a:t>Tìm</a:t>
            </a:r>
            <a:r>
              <a:rPr lang="en-US" sz="2600" b="1" dirty="0"/>
              <a:t> </a:t>
            </a:r>
            <a:r>
              <a:rPr lang="en-US" sz="2600" b="1" dirty="0" err="1"/>
              <a:t>tài</a:t>
            </a:r>
            <a:r>
              <a:rPr lang="en-US" sz="2600" b="1" dirty="0"/>
              <a:t> </a:t>
            </a:r>
            <a:r>
              <a:rPr lang="en-US" sz="2600" b="1" dirty="0" err="1"/>
              <a:t>liệu</a:t>
            </a:r>
            <a:r>
              <a:rPr lang="en-US" sz="2600" b="1" dirty="0"/>
              <a:t>, </a:t>
            </a:r>
            <a:r>
              <a:rPr lang="en-US" sz="2600" b="1" dirty="0" err="1"/>
              <a:t>làm</a:t>
            </a:r>
            <a:r>
              <a:rPr lang="en-US" sz="2600" b="1" dirty="0"/>
              <a:t> </a:t>
            </a:r>
            <a:r>
              <a:rPr lang="en-US" sz="2600" b="1" dirty="0" err="1"/>
              <a:t>Powerpoint</a:t>
            </a:r>
            <a:endParaRPr lang="en-US" sz="26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3C8406ED-E849-0976-D9EE-B2700B3952E8}"/>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6B4EEA7C-A783-2317-AE96-4E6D746FCB09}"/>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A30CD930-43BA-6FFA-3B1D-E2BE5C457866}"/>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D26F3925-EC0D-9840-E367-9916B03357DA}"/>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7376DF91-2739-5308-B036-F63E11E4D5AA}"/>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8F6C07BD-A64F-FD14-BECA-C130CDE03A05}"/>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1D48ED38-66C7-6C05-6EF6-2786D656EE7B}"/>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2237026C-0A1D-F08A-3D07-2BEC791CCDC0}"/>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36FF55FA-BED4-311D-CCCA-FE5913F11F24}"/>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32E0E781-CADD-DC76-2608-90E6CC2E4A6A}"/>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B4849F5A-4719-26AA-7F98-618EE58C998B}"/>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06A74B27-4F53-3CD3-701D-C13DFC6DE435}"/>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1376FBBC-6BDA-BA6D-21BA-6949DEF345D6}"/>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FAF5D4CB-AE15-AD67-763B-B03DCD8F8AD6}"/>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928A32BB-32B9-F9BD-BB47-217AF23215F9}"/>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1573900B-FD27-C9C7-661F-6824FAE28C2B}"/>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460C596C-F3A2-0662-A15F-77CF16153EB6}"/>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F23CFDC9-30A6-80DD-1191-D123AA535522}"/>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D62EB913-DF16-C13F-14F3-096407D3984F}"/>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FB559946-77E3-0333-206B-CBC24FA2A2A0}"/>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EE7A67F6-9CA9-D061-A829-20818B3AF62E}"/>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98AF2DC5-E565-7784-8D5F-08DEC20305ED}"/>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01ED1604-EC9E-5BBE-25FE-FF8297439EA5}"/>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5DEB7C8E-3F36-956F-4CF7-22F4B75E2D00}"/>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885E0370-458E-F8B3-E348-8073AA416C6A}"/>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7825A7F3-3938-C852-B7E0-F9E5C4446B52}"/>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6DB6F3C8-3669-9B06-AB3E-DDF4F9DD320A}"/>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FFE3E649-BBFA-9768-3334-5C7B68CF36D6}"/>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14ABEAA3-7B32-0A1B-A9D6-F3354A12DA77}"/>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BC387B68-D5CA-5345-480E-010DAE9D2CA1}"/>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0A5B990C-9D81-E0EB-24E0-A70D4058CA67}"/>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1C046188-1E6C-80E6-8E66-44521C1454BE}"/>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0E690AEE-AAF0-33F9-D6AC-487005B5DC46}"/>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E59B2943-66DB-3316-AF74-BA17AC79B2B7}"/>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843F4EED-CED2-50B8-229B-3AA71FAEF826}"/>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E0650681-6749-6FD6-A045-A5BCB0189545}"/>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B1DF2E21-6662-DEF0-67B7-C0C88A59B9B0}"/>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12FC7DD7-5AC1-3FD0-D5E8-D33255DA2E94}"/>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E6C9C44-AE77-9B65-C2D5-4419BB28FB89}"/>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4A7AEF72-2343-9476-64C6-9174958C06F4}"/>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2851984F-B5CD-313B-264A-BE9B6F6B3E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5190FDE9-9E10-B97E-EFD9-730C60A042A4}"/>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61139AD6-05B6-5675-F261-5EF4A4CFD80D}"/>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8A861B22-3173-F42C-A7E9-48386266F887}"/>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3C8914FF-06D7-8A19-94AA-C8D9B0B29F5E}"/>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05D792C9-F02A-3374-B456-019220C4BA59}"/>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ED1BA1DF-0B9E-BF04-B4A5-47D56F5AA3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7615D584-CC28-A7C6-E823-F24DB19AF969}"/>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A34698A2-320F-0D88-3EB1-962F7C0A6AE2}"/>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A44BCBE8-4060-57C9-A2E7-6715FEE9E06F}"/>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184;p11">
            <a:extLst>
              <a:ext uri="{FF2B5EF4-FFF2-40B4-BE49-F238E27FC236}">
                <a16:creationId xmlns:a16="http://schemas.microsoft.com/office/drawing/2014/main" id="{7F410665-5218-3643-5707-0EBFF9DBBFEC}"/>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DC78A9BA-BF48-580F-DC9E-454A715CC0C0}"/>
              </a:ext>
            </a:extLst>
          </p:cNvPr>
          <p:cNvGrpSpPr/>
          <p:nvPr/>
        </p:nvGrpSpPr>
        <p:grpSpPr>
          <a:xfrm rot="2700000">
            <a:off x="597037" y="10594126"/>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1BBF44EE-CD80-3E77-2904-A0FC93904766}"/>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7D23328C-B41E-A255-8D05-91D45226118C}"/>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E5A4BA9A-1723-A67B-9919-F21E20BD8C7C}"/>
              </a:ext>
            </a:extLst>
          </p:cNvPr>
          <p:cNvGrpSpPr/>
          <p:nvPr/>
        </p:nvGrpSpPr>
        <p:grpSpPr>
          <a:xfrm rot="2700000">
            <a:off x="-895581" y="9931580"/>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42E53DA6-41AD-7915-1197-88C825D2D77C}"/>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1CBB1ABF-B3CF-F86D-4FF1-2471BB88FB4B}"/>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315171C9-A494-8354-7919-43AE4EA5F314}"/>
              </a:ext>
            </a:extLst>
          </p:cNvPr>
          <p:cNvGrpSpPr/>
          <p:nvPr/>
        </p:nvGrpSpPr>
        <p:grpSpPr>
          <a:xfrm rot="2700000">
            <a:off x="8055506" y="-2269071"/>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1DDC2EC3-600A-5EDB-2F89-A21A159EF1E4}"/>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669B6519-7BBF-9774-524A-53664FE6D356}"/>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77F214DF-2381-2302-6565-44C2E752E510}"/>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AD5DD80F-17AF-49CC-5756-CDBE465DDA5D}"/>
              </a:ext>
            </a:extLst>
          </p:cNvPr>
          <p:cNvSpPr txBox="1"/>
          <p:nvPr/>
        </p:nvSpPr>
        <p:spPr>
          <a:xfrm>
            <a:off x="410516" y="1640408"/>
            <a:ext cx="7811476" cy="1243417"/>
          </a:xfrm>
          <a:prstGeom prst="rect">
            <a:avLst/>
          </a:prstGeom>
          <a:noFill/>
        </p:spPr>
        <p:txBody>
          <a:bodyPr wrap="square" rtlCol="0">
            <a:spAutoFit/>
          </a:bodyPr>
          <a:lstStyle/>
          <a:p>
            <a:pPr marL="457200" marR="0" lvl="1">
              <a:lnSpc>
                <a:spcPct val="107000"/>
              </a:lnSpc>
              <a:spcBef>
                <a:spcPts val="200"/>
              </a:spcBef>
            </a:pPr>
            <a:r>
              <a:rPr lang="en-US" sz="4000" b="1" dirty="0" err="1">
                <a:solidFill>
                  <a:schemeClr val="bg1"/>
                </a:solidFill>
                <a:effectLst/>
                <a:latin typeface="+mj-lt"/>
                <a:ea typeface="Times New Roman" panose="02020603050405020304" pitchFamily="18" charset="0"/>
                <a:cs typeface="Times New Roman" panose="02020603050405020304" pitchFamily="18" charset="0"/>
              </a:rPr>
              <a:t>Thực</a:t>
            </a:r>
            <a:r>
              <a:rPr lang="en-US" sz="4000" b="1" dirty="0">
                <a:solidFill>
                  <a:schemeClr val="bg1"/>
                </a:solidFill>
                <a:effectLst/>
                <a:latin typeface="+mj-lt"/>
                <a:ea typeface="Times New Roman" panose="02020603050405020304" pitchFamily="18" charset="0"/>
                <a:cs typeface="Times New Roman" panose="02020603050405020304" pitchFamily="18" charset="0"/>
              </a:rPr>
              <a:t> </a:t>
            </a:r>
            <a:r>
              <a:rPr lang="en-US" sz="4000" b="1" dirty="0" err="1">
                <a:solidFill>
                  <a:schemeClr val="bg1"/>
                </a:solidFill>
                <a:effectLst/>
                <a:latin typeface="+mj-lt"/>
                <a:ea typeface="Times New Roman" panose="02020603050405020304" pitchFamily="18" charset="0"/>
                <a:cs typeface="Times New Roman" panose="02020603050405020304" pitchFamily="18" charset="0"/>
              </a:rPr>
              <a:t>hiện</a:t>
            </a:r>
            <a:r>
              <a:rPr lang="en-US" sz="4000" b="1" dirty="0">
                <a:solidFill>
                  <a:schemeClr val="bg1"/>
                </a:solidFill>
                <a:effectLst/>
                <a:latin typeface="+mj-lt"/>
                <a:ea typeface="Times New Roman" panose="02020603050405020304" pitchFamily="18" charset="0"/>
                <a:cs typeface="Times New Roman" panose="02020603050405020304" pitchFamily="18" charset="0"/>
              </a:rPr>
              <a:t> </a:t>
            </a:r>
            <a:r>
              <a:rPr lang="en-US" sz="4000" b="1" dirty="0" err="1">
                <a:solidFill>
                  <a:schemeClr val="bg1"/>
                </a:solidFill>
                <a:effectLst/>
                <a:latin typeface="+mj-lt"/>
                <a:ea typeface="Times New Roman" panose="02020603050405020304" pitchFamily="18" charset="0"/>
                <a:cs typeface="Times New Roman" panose="02020603050405020304" pitchFamily="18" charset="0"/>
              </a:rPr>
              <a:t>dự</a:t>
            </a:r>
            <a:r>
              <a:rPr lang="en-US" sz="4000" b="1" dirty="0">
                <a:solidFill>
                  <a:schemeClr val="bg1"/>
                </a:solidFill>
                <a:effectLst/>
                <a:latin typeface="+mj-lt"/>
                <a:ea typeface="Times New Roman" panose="02020603050405020304" pitchFamily="18" charset="0"/>
                <a:cs typeface="Times New Roman" panose="02020603050405020304" pitchFamily="18" charset="0"/>
              </a:rPr>
              <a:t> </a:t>
            </a:r>
            <a:r>
              <a:rPr lang="en-US" sz="4000" b="1" dirty="0" err="1">
                <a:solidFill>
                  <a:schemeClr val="bg1"/>
                </a:solidFill>
                <a:effectLst/>
                <a:latin typeface="+mj-lt"/>
                <a:ea typeface="Times New Roman" panose="02020603050405020304" pitchFamily="18" charset="0"/>
                <a:cs typeface="Times New Roman" panose="02020603050405020304" pitchFamily="18" charset="0"/>
              </a:rPr>
              <a:t>báo</a:t>
            </a:r>
            <a:r>
              <a:rPr lang="en-US" sz="4000" b="1" dirty="0">
                <a:solidFill>
                  <a:schemeClr val="bg1"/>
                </a:solidFill>
                <a:effectLst/>
                <a:latin typeface="+mj-lt"/>
                <a:ea typeface="Times New Roman" panose="02020603050405020304" pitchFamily="18" charset="0"/>
                <a:cs typeface="Times New Roman" panose="02020603050405020304" pitchFamily="18" charset="0"/>
              </a:rPr>
              <a:t>:</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4242BB77-C07A-EB72-2ACF-687C37AD914F}"/>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2D3D794C-492A-29F0-66C6-8B572D323EBE}"/>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6E4B8659-3EE1-7428-7A0F-1363E0ACA94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2039C68A-045A-EB43-59BF-44D8959E7D65}"/>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A41E475F-63B8-0BD6-AC78-C23B96991E32}"/>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3851513B-2EB6-E9F8-74E1-811CE856E97A}"/>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74F7AA38-FB2A-3680-F318-02A6302D4902}"/>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B049D7DD-682F-C36B-F076-0DECB81B5E48}"/>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8A09FE0C-8A1C-536C-FABC-78027BBB8B41}"/>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FBBF4F17-962C-580F-D517-86E34B5AD9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7EF96856-4A10-AEE1-4EB1-EC297EC8911F}"/>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C20047F-5382-365D-13ED-9EBED3567805}"/>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114A8B98-0FE6-86B1-0EFE-F8D4ED3A7173}"/>
              </a:ext>
            </a:extLst>
          </p:cNvPr>
          <p:cNvSpPr/>
          <p:nvPr/>
        </p:nvSpPr>
        <p:spPr>
          <a:xfrm rot="2722170">
            <a:off x="15050993" y="10235950"/>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A907B1-79D5-63EA-C646-EC17ABCD7447}"/>
              </a:ext>
            </a:extLst>
          </p:cNvPr>
          <p:cNvSpPr txBox="1"/>
          <p:nvPr/>
        </p:nvSpPr>
        <p:spPr>
          <a:xfrm>
            <a:off x="2340337" y="377628"/>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dirty="0">
                <a:solidFill>
                  <a:schemeClr val="bg1"/>
                </a:solidFill>
                <a:latin typeface="Anton"/>
                <a:sym typeface="Anton"/>
              </a:rPr>
              <a:t>THUẬT TOÁN</a:t>
            </a:r>
            <a:endParaRPr lang="en-US" sz="5400" dirty="0">
              <a:solidFill>
                <a:schemeClr val="bg1"/>
              </a:solidFill>
            </a:endParaRPr>
          </a:p>
        </p:txBody>
      </p:sp>
      <p:sp>
        <p:nvSpPr>
          <p:cNvPr id="7" name="Rectangle 6">
            <a:extLst>
              <a:ext uri="{FF2B5EF4-FFF2-40B4-BE49-F238E27FC236}">
                <a16:creationId xmlns:a16="http://schemas.microsoft.com/office/drawing/2014/main" id="{FDD6B559-1848-C636-AE0F-2B0E12120EB4}"/>
              </a:ext>
            </a:extLst>
          </p:cNvPr>
          <p:cNvSpPr/>
          <p:nvPr/>
        </p:nvSpPr>
        <p:spPr>
          <a:xfrm>
            <a:off x="937202" y="259988"/>
            <a:ext cx="1339013" cy="1300095"/>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947FF3-96B0-DDEE-DE55-FE700F6F305E}"/>
              </a:ext>
            </a:extLst>
          </p:cNvPr>
          <p:cNvSpPr txBox="1"/>
          <p:nvPr/>
        </p:nvSpPr>
        <p:spPr>
          <a:xfrm>
            <a:off x="1162058" y="288384"/>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71" name="TextBox 270">
            <a:extLst>
              <a:ext uri="{FF2B5EF4-FFF2-40B4-BE49-F238E27FC236}">
                <a16:creationId xmlns:a16="http://schemas.microsoft.com/office/drawing/2014/main" id="{E311430C-CB11-A9CA-13F5-47F0B2D6A742}"/>
              </a:ext>
            </a:extLst>
          </p:cNvPr>
          <p:cNvSpPr txBox="1"/>
          <p:nvPr/>
        </p:nvSpPr>
        <p:spPr>
          <a:xfrm>
            <a:off x="919084" y="2553411"/>
            <a:ext cx="17140315" cy="1169551"/>
          </a:xfrm>
          <a:prstGeom prst="rect">
            <a:avLst/>
          </a:prstGeom>
          <a:noFill/>
        </p:spPr>
        <p:txBody>
          <a:bodyPr wrap="square" rtlCol="0">
            <a:spAutoFit/>
          </a:bodyPr>
          <a:lstStyle/>
          <a:p>
            <a:r>
              <a:rPr lang="en-US" sz="2800" dirty="0">
                <a:effectLst/>
                <a:latin typeface="Times New Roman" panose="02020603050405020304" pitchFamily="18" charset="0"/>
                <a:ea typeface="Calibri" panose="020F0502020204030204" pitchFamily="34" charset="0"/>
              </a:rPr>
              <a:t>Sau </a:t>
            </a:r>
            <a:r>
              <a:rPr lang="en-US" sz="2800" dirty="0" err="1">
                <a:effectLst/>
                <a:latin typeface="Times New Roman" panose="02020603050405020304" pitchFamily="18" charset="0"/>
                <a:ea typeface="Calibri" panose="020F0502020204030204" pitchFamily="34" charset="0"/>
              </a:rPr>
              <a:t>khi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đã</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huấn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luyện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mô</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hình</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sử</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dụng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mô</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hình</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đã</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huấn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luyện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để</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thực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hiện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dự</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báo</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trên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tập</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dữ</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liệu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kiểm</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tra</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Việc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dự</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báo</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giúp</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kiểm</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tra</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hiệu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suất</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của</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mô</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hình</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và</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đánh</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giá</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độ</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chính</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xác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của</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các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dự</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báo</a:t>
            </a:r>
            <a:r>
              <a:rPr lang="en-US" sz="2800" dirty="0">
                <a:effectLst/>
                <a:latin typeface="Times New Roman" panose="02020603050405020304" pitchFamily="18" charset="0"/>
                <a:ea typeface="Calibri" panose="020F0502020204030204" pitchFamily="34" charset="0"/>
              </a:rPr>
              <a:t> so </a:t>
            </a:r>
            <a:r>
              <a:rPr lang="en-US" sz="2800" dirty="0" err="1">
                <a:effectLst/>
                <a:latin typeface="Times New Roman" panose="02020603050405020304" pitchFamily="18" charset="0"/>
                <a:ea typeface="Calibri" panose="020F0502020204030204" pitchFamily="34" charset="0"/>
              </a:rPr>
              <a:t>với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giá</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trị</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thực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tế</a:t>
            </a:r>
            <a:r>
              <a:rPr lang="en-US" sz="2800" dirty="0">
                <a:effectLst/>
                <a:latin typeface="Times New Roman" panose="02020603050405020304" pitchFamily="18" charset="0"/>
                <a:ea typeface="Calibri" panose="020F0502020204030204" pitchFamily="34" charset="0"/>
              </a:rPr>
              <a:t>.</a:t>
            </a:r>
            <a:endParaRPr lang="en-US" sz="2800" dirty="0">
              <a:effectLst/>
              <a:latin typeface="Calibri" panose="020F0502020204030204" pitchFamily="34" charset="0"/>
              <a:ea typeface="Calibri" panose="020F0502020204030204" pitchFamily="34" charset="0"/>
            </a:endParaRPr>
          </a:p>
          <a:p>
            <a:endParaRPr lang="en-US" dirty="0"/>
          </a:p>
        </p:txBody>
      </p:sp>
      <p:sp>
        <p:nvSpPr>
          <p:cNvPr id="272" name="Rectangle 271">
            <a:extLst>
              <a:ext uri="{FF2B5EF4-FFF2-40B4-BE49-F238E27FC236}">
                <a16:creationId xmlns:a16="http://schemas.microsoft.com/office/drawing/2014/main" id="{F0FCB0D7-1CE5-CAC4-56C2-0FC924554C91}"/>
              </a:ext>
            </a:extLst>
          </p:cNvPr>
          <p:cNvSpPr/>
          <p:nvPr/>
        </p:nvSpPr>
        <p:spPr>
          <a:xfrm>
            <a:off x="966892" y="3679111"/>
            <a:ext cx="8087985" cy="243984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a:lnSpc>
                <a:spcPct val="107000"/>
              </a:lnSpc>
              <a:spcAft>
                <a:spcPts val="800"/>
              </a:spcAft>
            </a:pPr>
            <a:r>
              <a:rPr lang="en-US" sz="2800" dirty="0">
                <a:solidFill>
                  <a:srgbClr val="9CDCFE"/>
                </a:solidFill>
                <a:effectLst/>
                <a:latin typeface="Times New Roman" panose="02020603050405020304" pitchFamily="18" charset="0"/>
                <a:ea typeface="Courier New" panose="02070309020205020404" pitchFamily="49" charset="0"/>
              </a:rPr>
              <a:t>predictions</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err="1">
                <a:solidFill>
                  <a:schemeClr val="bg1"/>
                </a:solidFill>
                <a:effectLst/>
                <a:latin typeface="Times New Roman" panose="02020603050405020304" pitchFamily="18" charset="0"/>
                <a:ea typeface="Courier New" panose="02070309020205020404" pitchFamily="49" charset="0"/>
              </a:rPr>
              <a:t>svr_model.predict</a:t>
            </a:r>
            <a:r>
              <a:rPr lang="en-US" sz="2800" dirty="0">
                <a:solidFill>
                  <a:schemeClr val="bg1"/>
                </a:solidFill>
                <a:effectLst/>
                <a:latin typeface="Times New Roman" panose="02020603050405020304" pitchFamily="18" charset="0"/>
                <a:ea typeface="Courier New" panose="02070309020205020404" pitchFamily="49" charset="0"/>
              </a:rPr>
              <a:t>(</a:t>
            </a:r>
            <a:r>
              <a:rPr lang="en-US" sz="2800" dirty="0" err="1">
                <a:solidFill>
                  <a:schemeClr val="bg1"/>
                </a:solidFill>
                <a:effectLst/>
                <a:latin typeface="Times New Roman" panose="02020603050405020304" pitchFamily="18" charset="0"/>
                <a:ea typeface="Courier New" panose="02070309020205020404" pitchFamily="49" charset="0"/>
              </a:rPr>
              <a:t>x_test</a:t>
            </a:r>
            <a:r>
              <a:rPr lang="en-US" sz="2800" dirty="0">
                <a:solidFill>
                  <a:schemeClr val="bg1"/>
                </a:solidFill>
                <a:effectLst/>
                <a:latin typeface="Times New Roman" panose="02020603050405020304" pitchFamily="18" charset="0"/>
                <a:ea typeface="Courier New" panose="02070309020205020404" pitchFamily="49" charset="0"/>
              </a:rPr>
              <a:t>)</a:t>
            </a:r>
          </a:p>
          <a:p>
            <a:pPr marL="457200" marR="0">
              <a:lnSpc>
                <a:spcPct val="107000"/>
              </a:lnSpc>
              <a:spcAft>
                <a:spcPts val="800"/>
              </a:spcAft>
            </a:pPr>
            <a:r>
              <a:rPr lang="en-US" sz="2800" dirty="0">
                <a:solidFill>
                  <a:srgbClr val="9CDCFE"/>
                </a:solidFill>
                <a:effectLst/>
                <a:latin typeface="Times New Roman" panose="02020603050405020304" pitchFamily="18" charset="0"/>
                <a:ea typeface="Courier New" panose="02070309020205020404" pitchFamily="49" charset="0"/>
              </a:rPr>
              <a:t>predictions</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err="1">
                <a:solidFill>
                  <a:srgbClr val="9CDCFE"/>
                </a:solidFill>
                <a:effectLst/>
                <a:latin typeface="Times New Roman" panose="02020603050405020304" pitchFamily="18" charset="0"/>
                <a:ea typeface="Courier New" panose="02070309020205020404" pitchFamily="49" charset="0"/>
              </a:rPr>
              <a:t>predictions</a:t>
            </a:r>
            <a:r>
              <a:rPr lang="en-US" sz="2800" dirty="0" err="1">
                <a:solidFill>
                  <a:srgbClr val="CCCCCC"/>
                </a:solidFill>
                <a:effectLst/>
                <a:latin typeface="Times New Roman" panose="02020603050405020304" pitchFamily="18" charset="0"/>
                <a:ea typeface="Courier New" panose="02070309020205020404" pitchFamily="49" charset="0"/>
              </a:rPr>
              <a:t>.reshape</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B5CEA8"/>
                </a:solidFill>
                <a:effectLst/>
                <a:latin typeface="Times New Roman" panose="02020603050405020304" pitchFamily="18" charset="0"/>
                <a:ea typeface="Courier New" panose="02070309020205020404" pitchFamily="49" charset="0"/>
              </a:rPr>
              <a:t>1</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a:solidFill>
                  <a:srgbClr val="B5CEA8"/>
                </a:solidFill>
                <a:effectLst/>
                <a:latin typeface="Times New Roman" panose="02020603050405020304" pitchFamily="18" charset="0"/>
                <a:ea typeface="Courier New" panose="02070309020205020404" pitchFamily="49" charset="0"/>
              </a:rPr>
              <a:t>1</a:t>
            </a:r>
            <a:r>
              <a:rPr lang="en-US" sz="2800" dirty="0">
                <a:solidFill>
                  <a:srgbClr val="CCCCCC"/>
                </a:solidFill>
                <a:effectLst/>
                <a:latin typeface="Times New Roman" panose="02020603050405020304" pitchFamily="18" charset="0"/>
                <a:ea typeface="Courier New" panose="02070309020205020404" pitchFamily="49" charset="0"/>
              </a:rPr>
              <a:t>)</a:t>
            </a:r>
            <a:endParaRPr lang="en-US" sz="2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800" dirty="0" err="1">
                <a:solidFill>
                  <a:srgbClr val="9CDCFE"/>
                </a:solidFill>
                <a:effectLst/>
                <a:latin typeface="Times New Roman" panose="02020603050405020304" pitchFamily="18" charset="0"/>
                <a:ea typeface="Courier New" panose="02070309020205020404" pitchFamily="49" charset="0"/>
              </a:rPr>
              <a:t>predictions_train</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err="1">
                <a:solidFill>
                  <a:srgbClr val="CCCCCC"/>
                </a:solidFill>
                <a:effectLst/>
                <a:latin typeface="Times New Roman" panose="02020603050405020304" pitchFamily="18" charset="0"/>
                <a:ea typeface="Courier New" panose="02070309020205020404" pitchFamily="49" charset="0"/>
              </a:rPr>
              <a:t>svr_model.predict</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err="1">
                <a:solidFill>
                  <a:srgbClr val="CCCCCC"/>
                </a:solidFill>
                <a:effectLst/>
                <a:latin typeface="Times New Roman" panose="02020603050405020304" pitchFamily="18" charset="0"/>
                <a:ea typeface="Courier New" panose="02070309020205020404" pitchFamily="49" charset="0"/>
              </a:rPr>
              <a:t>x_train</a:t>
            </a:r>
            <a:r>
              <a:rPr lang="en-US" sz="2800" dirty="0">
                <a:solidFill>
                  <a:srgbClr val="CCCCCC"/>
                </a:solidFill>
                <a:effectLst/>
                <a:latin typeface="Times New Roman" panose="02020603050405020304" pitchFamily="18" charset="0"/>
                <a:ea typeface="Courier New" panose="02070309020205020404" pitchFamily="49" charset="0"/>
              </a:rPr>
              <a:t>)</a:t>
            </a:r>
            <a:endParaRPr lang="en-US" sz="2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800" dirty="0" err="1">
                <a:solidFill>
                  <a:srgbClr val="9CDCFE"/>
                </a:solidFill>
                <a:effectLst/>
                <a:latin typeface="Times New Roman" panose="02020603050405020304" pitchFamily="18" charset="0"/>
                <a:ea typeface="Courier New" panose="02070309020205020404" pitchFamily="49" charset="0"/>
              </a:rPr>
              <a:t>predictions_train</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err="1">
                <a:solidFill>
                  <a:srgbClr val="9CDCFE"/>
                </a:solidFill>
                <a:effectLst/>
                <a:latin typeface="Times New Roman" panose="02020603050405020304" pitchFamily="18" charset="0"/>
                <a:ea typeface="Courier New" panose="02070309020205020404" pitchFamily="49" charset="0"/>
              </a:rPr>
              <a:t>predictions_train</a:t>
            </a:r>
            <a:r>
              <a:rPr lang="en-US" sz="2800" dirty="0" err="1">
                <a:solidFill>
                  <a:srgbClr val="CCCCCC"/>
                </a:solidFill>
                <a:effectLst/>
                <a:latin typeface="Times New Roman" panose="02020603050405020304" pitchFamily="18" charset="0"/>
                <a:ea typeface="Courier New" panose="02070309020205020404" pitchFamily="49" charset="0"/>
              </a:rPr>
              <a:t>.reshape</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B5CEA8"/>
                </a:solidFill>
                <a:effectLst/>
                <a:latin typeface="Times New Roman" panose="02020603050405020304" pitchFamily="18" charset="0"/>
                <a:ea typeface="Courier New" panose="02070309020205020404" pitchFamily="49" charset="0"/>
              </a:rPr>
              <a:t>1</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a:solidFill>
                  <a:srgbClr val="B5CEA8"/>
                </a:solidFill>
                <a:effectLst/>
                <a:latin typeface="Times New Roman" panose="02020603050405020304" pitchFamily="18" charset="0"/>
                <a:ea typeface="Courier New" panose="02070309020205020404" pitchFamily="49" charset="0"/>
              </a:rPr>
              <a:t>1</a:t>
            </a:r>
            <a:r>
              <a:rPr lang="en-US" sz="2800" dirty="0">
                <a:solidFill>
                  <a:srgbClr val="CCCCCC"/>
                </a:solidFill>
                <a:effectLst/>
                <a:latin typeface="Times New Roman" panose="02020603050405020304" pitchFamily="18" charset="0"/>
                <a:ea typeface="Courier New" panose="02070309020205020404" pitchFamily="49" charset="0"/>
              </a:rPr>
              <a:t>)</a:t>
            </a:r>
            <a:endParaRPr lang="en-US" sz="2800" dirty="0">
              <a:effectLst/>
              <a:latin typeface="Calibri" panose="020F0502020204030204" pitchFamily="34" charset="0"/>
              <a:ea typeface="Calibri" panose="020F0502020204030204" pitchFamily="34" charset="0"/>
            </a:endParaRPr>
          </a:p>
        </p:txBody>
      </p:sp>
      <p:sp>
        <p:nvSpPr>
          <p:cNvPr id="273" name="TextBox 272">
            <a:extLst>
              <a:ext uri="{FF2B5EF4-FFF2-40B4-BE49-F238E27FC236}">
                <a16:creationId xmlns:a16="http://schemas.microsoft.com/office/drawing/2014/main" id="{992B562D-E2F8-9CEC-31B6-431284284444}"/>
              </a:ext>
            </a:extLst>
          </p:cNvPr>
          <p:cNvSpPr txBox="1"/>
          <p:nvPr/>
        </p:nvSpPr>
        <p:spPr>
          <a:xfrm>
            <a:off x="9486900" y="3692523"/>
            <a:ext cx="8461873" cy="5380960"/>
          </a:xfrm>
          <a:prstGeom prst="rect">
            <a:avLst/>
          </a:prstGeom>
          <a:noFill/>
        </p:spPr>
        <p:txBody>
          <a:bodyPr wrap="square" rtlCol="0">
            <a:spAutoFit/>
          </a:bodyPr>
          <a:lstStyle/>
          <a:p>
            <a:pPr marL="342900" marR="0" lvl="0" indent="-342900">
              <a:lnSpc>
                <a:spcPct val="107000"/>
              </a:lnSpc>
              <a:spcBef>
                <a:spcPts val="1200"/>
              </a:spcBef>
              <a:spcAft>
                <a:spcPts val="800"/>
              </a:spcAft>
              <a:buFont typeface="Symbol" panose="05050102010706020507" pitchFamily="18" charset="2"/>
              <a:buChar char="-"/>
            </a:pPr>
            <a:r>
              <a:rPr lang="en-US" sz="2800" u="none" strike="noStrike" dirty="0" err="1">
                <a:effectLst/>
                <a:latin typeface="Times New Roman" panose="02020603050405020304" pitchFamily="18" charset="0"/>
                <a:ea typeface="Calibri" panose="020F0502020204030204" pitchFamily="34" charset="0"/>
              </a:rPr>
              <a:t>svr_model.predict</a:t>
            </a:r>
            <a:r>
              <a:rPr lang="en-US" sz="2800" u="none" strike="noStrike" dirty="0">
                <a:effectLst/>
                <a:latin typeface="Times New Roman" panose="02020603050405020304" pitchFamily="18" charset="0"/>
                <a:ea typeface="Calibri" panose="020F0502020204030204" pitchFamily="34" charset="0"/>
              </a:rPr>
              <a:t>(</a:t>
            </a:r>
            <a:r>
              <a:rPr lang="en-US" sz="2800" u="none" strike="noStrike" dirty="0" err="1">
                <a:effectLst/>
                <a:latin typeface="Times New Roman" panose="02020603050405020304" pitchFamily="18" charset="0"/>
                <a:ea typeface="Calibri" panose="020F0502020204030204" pitchFamily="34" charset="0"/>
              </a:rPr>
              <a:t>x_test</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Sử</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dụng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mô</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hình</a:t>
            </a:r>
            <a:r>
              <a:rPr lang="en-US" sz="2800" u="none" strike="noStrike" dirty="0">
                <a:effectLst/>
                <a:latin typeface="Times New Roman" panose="02020603050405020304" pitchFamily="18" charset="0"/>
                <a:ea typeface="Calibri" panose="020F0502020204030204" pitchFamily="34" charset="0"/>
              </a:rPr>
              <a:t> SVR </a:t>
            </a:r>
            <a:r>
              <a:rPr lang="en-US" sz="2800" u="none" strike="noStrike" dirty="0" err="1">
                <a:effectLst/>
                <a:latin typeface="Times New Roman" panose="02020603050405020304" pitchFamily="18" charset="0"/>
                <a:ea typeface="Calibri" panose="020F0502020204030204" pitchFamily="34" charset="0"/>
              </a:rPr>
              <a:t>đã</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huấn</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luyện</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để</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dự</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báo</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giá</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trị</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trên</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tập</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dữ</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liệu</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kiểm</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tra</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x_test</a:t>
            </a:r>
            <a:r>
              <a:rPr lang="en-US" sz="2800" u="none" strike="noStrike" dirty="0">
                <a:effectLst/>
                <a:latin typeface="Times New Roman" panose="02020603050405020304" pitchFamily="18" charset="0"/>
                <a:ea typeface="Calibri" panose="020F0502020204030204" pitchFamily="34" charset="0"/>
              </a:rPr>
              <a:t>.</a:t>
            </a:r>
            <a:endParaRPr lang="en-US" sz="2800" u="none" strike="noStrike"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Font typeface="Symbol" panose="05050102010706020507" pitchFamily="18" charset="2"/>
              <a:buChar char="-"/>
            </a:pPr>
            <a:r>
              <a:rPr lang="en-US" sz="2800" u="none" strike="noStrike" dirty="0">
                <a:effectLst/>
                <a:latin typeface="Times New Roman" panose="02020603050405020304" pitchFamily="18" charset="0"/>
                <a:ea typeface="Calibri" panose="020F0502020204030204" pitchFamily="34" charset="0"/>
              </a:rPr>
              <a:t>predictions = </a:t>
            </a:r>
            <a:r>
              <a:rPr lang="en-US" sz="2800" u="none" strike="noStrike" dirty="0" err="1">
                <a:effectLst/>
                <a:latin typeface="Times New Roman" panose="02020603050405020304" pitchFamily="18" charset="0"/>
                <a:ea typeface="Calibri" panose="020F0502020204030204" pitchFamily="34" charset="0"/>
              </a:rPr>
              <a:t>predictions.reshape</a:t>
            </a:r>
            <a:r>
              <a:rPr lang="en-US" sz="2800" u="none" strike="noStrike" dirty="0">
                <a:effectLst/>
                <a:latin typeface="Times New Roman" panose="02020603050405020304" pitchFamily="18" charset="0"/>
                <a:ea typeface="Calibri" panose="020F0502020204030204" pitchFamily="34" charset="0"/>
              </a:rPr>
              <a:t>(-1, 1): </a:t>
            </a:r>
            <a:r>
              <a:rPr lang="en-US" sz="2800" u="none" strike="noStrike" dirty="0" err="1">
                <a:effectLst/>
                <a:latin typeface="Times New Roman" panose="02020603050405020304" pitchFamily="18" charset="0"/>
                <a:ea typeface="Calibri" panose="020F0502020204030204" pitchFamily="34" charset="0"/>
              </a:rPr>
              <a:t>Định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hình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lại</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các</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giá</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trị</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dự</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báo</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để</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có</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dạng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hai</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chiều</a:t>
            </a:r>
            <a:r>
              <a:rPr lang="en-US" sz="2800" u="none" strike="noStrike" dirty="0">
                <a:effectLst/>
                <a:latin typeface="Times New Roman" panose="02020603050405020304" pitchFamily="18" charset="0"/>
                <a:ea typeface="Calibri" panose="020F0502020204030204" pitchFamily="34" charset="0"/>
              </a:rPr>
              <a:t>.</a:t>
            </a:r>
            <a:endParaRPr lang="en-US" sz="2800" u="none" strike="noStrike"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Font typeface="Symbol" panose="05050102010706020507" pitchFamily="18" charset="2"/>
              <a:buChar char="-"/>
            </a:pPr>
            <a:r>
              <a:rPr lang="en-US" sz="2800" u="none" strike="noStrike" dirty="0" err="1">
                <a:effectLst/>
                <a:latin typeface="Times New Roman" panose="02020603050405020304" pitchFamily="18" charset="0"/>
                <a:ea typeface="Calibri" panose="020F0502020204030204" pitchFamily="34" charset="0"/>
              </a:rPr>
              <a:t>svr_model.predict</a:t>
            </a:r>
            <a:r>
              <a:rPr lang="en-US" sz="2800" u="none" strike="noStrike" dirty="0">
                <a:effectLst/>
                <a:latin typeface="Times New Roman" panose="02020603050405020304" pitchFamily="18" charset="0"/>
                <a:ea typeface="Calibri" panose="020F0502020204030204" pitchFamily="34" charset="0"/>
              </a:rPr>
              <a:t>(</a:t>
            </a:r>
            <a:r>
              <a:rPr lang="en-US" sz="2800" u="none" strike="noStrike" dirty="0" err="1">
                <a:effectLst/>
                <a:latin typeface="Times New Roman" panose="02020603050405020304" pitchFamily="18" charset="0"/>
                <a:ea typeface="Calibri" panose="020F0502020204030204" pitchFamily="34" charset="0"/>
              </a:rPr>
              <a:t>x_train</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Sử</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dụng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mô</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hình</a:t>
            </a:r>
            <a:r>
              <a:rPr lang="en-US" sz="2800" u="none" strike="noStrike" dirty="0">
                <a:effectLst/>
                <a:latin typeface="Times New Roman" panose="02020603050405020304" pitchFamily="18" charset="0"/>
                <a:ea typeface="Calibri" panose="020F0502020204030204" pitchFamily="34" charset="0"/>
              </a:rPr>
              <a:t> SVR </a:t>
            </a:r>
            <a:r>
              <a:rPr lang="en-US" sz="2800" u="none" strike="noStrike" dirty="0" err="1">
                <a:effectLst/>
                <a:latin typeface="Times New Roman" panose="02020603050405020304" pitchFamily="18" charset="0"/>
                <a:ea typeface="Calibri" panose="020F0502020204030204" pitchFamily="34" charset="0"/>
              </a:rPr>
              <a:t>đã</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huấn</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luyện</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để</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dự</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báo</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giá</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trị</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trên</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tập</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dữ</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liệu</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huấn</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luyện</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x_train</a:t>
            </a:r>
            <a:r>
              <a:rPr lang="en-US" sz="2800" u="none" strike="noStrike" dirty="0">
                <a:effectLst/>
                <a:latin typeface="Times New Roman" panose="02020603050405020304" pitchFamily="18" charset="0"/>
                <a:ea typeface="Calibri" panose="020F0502020204030204" pitchFamily="34" charset="0"/>
              </a:rPr>
              <a:t>.</a:t>
            </a:r>
            <a:endParaRPr lang="en-US" sz="2800" u="none" strike="noStrike" dirty="0">
              <a:effectLst/>
              <a:latin typeface="Calibri" panose="020F0502020204030204" pitchFamily="34" charset="0"/>
              <a:ea typeface="Calibri" panose="020F0502020204030204" pitchFamily="34" charset="0"/>
            </a:endParaRPr>
          </a:p>
          <a:p>
            <a:r>
              <a:rPr lang="en-US" sz="2800" dirty="0" err="1">
                <a:effectLst/>
                <a:latin typeface="Times New Roman" panose="02020603050405020304" pitchFamily="18" charset="0"/>
                <a:ea typeface="Calibri" panose="020F0502020204030204" pitchFamily="34" charset="0"/>
              </a:rPr>
              <a:t>predictions_train</a:t>
            </a:r>
            <a:r>
              <a:rPr lang="en-US" sz="2800" dirty="0">
                <a:effectLst/>
                <a:latin typeface="Times New Roman" panose="02020603050405020304" pitchFamily="18" charset="0"/>
                <a:ea typeface="Calibri" panose="020F0502020204030204" pitchFamily="34" charset="0"/>
              </a:rPr>
              <a:t> = </a:t>
            </a:r>
            <a:r>
              <a:rPr lang="en-US" sz="2800" dirty="0" err="1">
                <a:effectLst/>
                <a:latin typeface="Times New Roman" panose="02020603050405020304" pitchFamily="18" charset="0"/>
                <a:ea typeface="Calibri" panose="020F0502020204030204" pitchFamily="34" charset="0"/>
              </a:rPr>
              <a:t>predictions_train.reshape</a:t>
            </a:r>
            <a:r>
              <a:rPr lang="en-US" sz="2800" dirty="0">
                <a:effectLst/>
                <a:latin typeface="Times New Roman" panose="02020603050405020304" pitchFamily="18" charset="0"/>
                <a:ea typeface="Calibri" panose="020F0502020204030204" pitchFamily="34" charset="0"/>
              </a:rPr>
              <a:t>(-1, 1): </a:t>
            </a:r>
            <a:r>
              <a:rPr lang="en-US" sz="2800" dirty="0" err="1">
                <a:effectLst/>
                <a:latin typeface="Times New Roman" panose="02020603050405020304" pitchFamily="18" charset="0"/>
                <a:ea typeface="Calibri" panose="020F0502020204030204" pitchFamily="34" charset="0"/>
              </a:rPr>
              <a:t>Định</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hình</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lại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các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giá</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trị</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dự</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báo</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trên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tập</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dữ</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liệu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huấn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luyện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để</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có</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dạng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hai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chiều</a:t>
            </a:r>
            <a:endParaRPr lang="en-US" sz="2800" dirty="0"/>
          </a:p>
        </p:txBody>
      </p:sp>
    </p:spTree>
    <p:extLst>
      <p:ext uri="{BB962C8B-B14F-4D97-AF65-F5344CB8AC3E}">
        <p14:creationId xmlns:p14="http://schemas.microsoft.com/office/powerpoint/2010/main" val="352352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6B85549D-3096-40B4-FF24-6A409B4CB396}"/>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9EE3F0EC-71ED-D0CB-0E6B-8A815CD68101}"/>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C53DC604-5278-E354-0D8F-ABC00A00460A}"/>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1846CAD5-CBC8-1B59-21E5-2C8E5A1D13F6}"/>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2087DCD5-6194-9F3A-E7C2-8138DEEE463F}"/>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6B36A238-F941-509A-7B95-00ACB86B0FDC}"/>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2777D2E9-1D0E-2420-FBFA-26809BCC978C}"/>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7FE93A2C-4F16-6052-3542-A2D3E066F893}"/>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C701563E-A4CC-E836-D7AE-87FAF6F24B3E}"/>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1CE0F2EB-0EFA-8E6A-75BC-2233AEDD7C98}"/>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61B0657E-6CBC-537A-AD50-6DFF2FEC45C1}"/>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96769194-87C4-4243-CD91-CA6130F10057}"/>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01C7F667-6196-B0D0-0A16-4A866D9B2717}"/>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C249B1F0-72A9-F543-4DFD-5358B92AFB3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C5DCAED7-31EA-E0F6-9090-80C779AC3457}"/>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58630787-658A-3016-612B-F25EA6F1E7BA}"/>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FC4DF505-1F7D-BCB5-F293-E970AFC26D1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FC8187CF-C2B8-4D69-8079-79333B9A1E47}"/>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87792F09-EECE-4A81-80BB-E3ED4CF13B96}"/>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F0DD6CC9-08EB-8666-9BD8-3DACE641392F}"/>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ED226B1F-B710-83DF-E6FA-19C20AA53F54}"/>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5081AB15-970D-921C-DAAD-17AA6F3BA394}"/>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87A08408-99EA-8F11-50EB-E11468060780}"/>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F5C2C6B1-3EBF-56D5-FC39-BF4E82BE65D5}"/>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D0B50AA3-51E6-5FF3-C3C7-C4EA52D89E66}"/>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3EC57EE4-4B19-C7B2-B070-4171F83DCBA6}"/>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E74236B1-6636-E9A8-D1C0-BE8B38F7873E}"/>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955AD04A-2B58-224E-EF0C-E014119AED43}"/>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7221C231-03E0-E889-EC90-4B79984AFC8F}"/>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4E5E3E60-67A1-DCCF-D157-47D254FCE609}"/>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A0ED2106-89AF-90EA-DA87-6BBD9FA4C9E2}"/>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DBC3B092-A9DC-4A3F-AC79-2006F0BC2BF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ADA9FA5E-277B-66E1-C89F-24A8EFADDD72}"/>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7F33C2E9-3E34-FACC-6B69-4857593C70D5}"/>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7943A2A9-B8A8-3E89-F1A4-E7BE1D032C29}"/>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7DA0D76E-B507-0667-2A29-BF4E2BD3A6E1}"/>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F7CD3153-DE89-2FCE-C06B-03222F4E043C}"/>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F03750B2-9358-3AF9-9755-B46DA81C13FE}"/>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A4717D27-5A89-0F48-A9CB-CD6763C66252}"/>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DED53D04-204D-BD68-F9BA-873088250879}"/>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C76F0ECF-DADD-BEBF-5773-CCE82A2614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4E456CED-AE64-861E-9773-79EADE5474D0}"/>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F3B0640B-9929-8966-F313-72A2E1B418BF}"/>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B83E3529-8449-6D17-E306-993FE6C930F8}"/>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BFD62A5-08F3-E318-F927-8D73E83EFE41}"/>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3A0417A3-F0E1-5EC3-A8F2-0EE3AB878AB7}"/>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987A3748-A8C4-2BE7-462D-EE217478E1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6F8B8976-720F-E83D-AF2C-E886B8D4D5FC}"/>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7608FA57-506D-8235-A2EA-992A21BCC565}"/>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1D2FBD63-A796-6594-8304-5766B0F1EC8A}"/>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184;p11">
            <a:extLst>
              <a:ext uri="{FF2B5EF4-FFF2-40B4-BE49-F238E27FC236}">
                <a16:creationId xmlns:a16="http://schemas.microsoft.com/office/drawing/2014/main" id="{2FC9A435-00A4-1E7C-7385-1EC35060720E}"/>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9762B319-D6BC-5A05-D9C8-869C64883E31}"/>
              </a:ext>
            </a:extLst>
          </p:cNvPr>
          <p:cNvGrpSpPr/>
          <p:nvPr/>
        </p:nvGrpSpPr>
        <p:grpSpPr>
          <a:xfrm rot="2700000">
            <a:off x="597037" y="10594126"/>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8D7A52B7-F177-6C3F-F69F-D528A9B49EB9}"/>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CB445B87-DCCD-23D9-EC42-F08B8224DA7A}"/>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0BC54E36-1598-4EBA-393F-5A4CDFA8242D}"/>
              </a:ext>
            </a:extLst>
          </p:cNvPr>
          <p:cNvGrpSpPr/>
          <p:nvPr/>
        </p:nvGrpSpPr>
        <p:grpSpPr>
          <a:xfrm rot="2700000">
            <a:off x="-895581" y="9931580"/>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9FD61132-6DC1-0473-3C2B-21B29AFF81A8}"/>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F10A5428-3C27-364C-6F8F-71EE7F88A610}"/>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41C4D139-92FE-D39D-FF4D-AC194A258D5C}"/>
              </a:ext>
            </a:extLst>
          </p:cNvPr>
          <p:cNvGrpSpPr/>
          <p:nvPr/>
        </p:nvGrpSpPr>
        <p:grpSpPr>
          <a:xfrm rot="2700000">
            <a:off x="8055506" y="-2269071"/>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9584C74D-38BD-2301-F57E-B604F89246A2}"/>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4B63D41D-62FB-F454-500E-4A999E7F7479}"/>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DB03A70D-53BC-E589-1F67-70BB1E09F85F}"/>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B6ADB3CF-0D48-DF91-E1DD-528DD2B01602}"/>
              </a:ext>
            </a:extLst>
          </p:cNvPr>
          <p:cNvSpPr txBox="1"/>
          <p:nvPr/>
        </p:nvSpPr>
        <p:spPr>
          <a:xfrm>
            <a:off x="-15006" y="1715839"/>
            <a:ext cx="7811476" cy="1243417"/>
          </a:xfrm>
          <a:prstGeom prst="rect">
            <a:avLst/>
          </a:prstGeom>
          <a:noFill/>
        </p:spPr>
        <p:txBody>
          <a:bodyPr wrap="square" rtlCol="0">
            <a:spAutoFit/>
          </a:bodyPr>
          <a:lstStyle/>
          <a:p>
            <a:pPr marL="914400" marR="0" lvl="2">
              <a:lnSpc>
                <a:spcPct val="107000"/>
              </a:lnSpc>
              <a:spcBef>
                <a:spcPts val="200"/>
              </a:spcBef>
            </a:pP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toán</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endParaRPr lang="en-US"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035A0D56-7D04-7AED-C7FC-4E2C6C9BDC1E}"/>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FA84B07E-086B-F12A-BBB5-81F54D1543C1}"/>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1DB34A48-DB58-A2A5-0DE7-E188075E2BF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9EB67ABD-2612-C444-5839-C5FBE64603B2}"/>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076F5336-1B48-B959-7932-D76612658AD2}"/>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C5490F14-4FBC-6DE6-2D32-4825B3E615EE}"/>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0DB6B6C6-1D1D-48EB-250F-F6929AE163FD}"/>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0C3942DF-D83F-9805-58A7-F779464FE21B}"/>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38DD9072-C0D2-58A2-00F7-7898E520141F}"/>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43BE55DF-AAD9-9B60-B88E-05DE1B9849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9337AA52-D727-0AB1-5A21-3B539BBB35A8}"/>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5091928-6445-46D3-CC3A-85F7F10508D3}"/>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E941678E-CF87-F303-A33B-B1AE62E396EC}"/>
              </a:ext>
            </a:extLst>
          </p:cNvPr>
          <p:cNvSpPr/>
          <p:nvPr/>
        </p:nvSpPr>
        <p:spPr>
          <a:xfrm rot="2722170">
            <a:off x="15293376" y="10845631"/>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A5304D4-6AA1-ADC6-3176-A00C43CEAE6C}"/>
              </a:ext>
            </a:extLst>
          </p:cNvPr>
          <p:cNvSpPr txBox="1"/>
          <p:nvPr/>
        </p:nvSpPr>
        <p:spPr>
          <a:xfrm>
            <a:off x="2340337" y="377628"/>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dirty="0">
                <a:solidFill>
                  <a:schemeClr val="bg1"/>
                </a:solidFill>
                <a:latin typeface="Anton"/>
                <a:sym typeface="Anton"/>
              </a:rPr>
              <a:t>THUẬT TOÁN</a:t>
            </a:r>
            <a:endParaRPr lang="en-US" sz="5400" dirty="0">
              <a:solidFill>
                <a:schemeClr val="bg1"/>
              </a:solidFill>
            </a:endParaRPr>
          </a:p>
        </p:txBody>
      </p:sp>
      <p:sp>
        <p:nvSpPr>
          <p:cNvPr id="7" name="Rectangle 6">
            <a:extLst>
              <a:ext uri="{FF2B5EF4-FFF2-40B4-BE49-F238E27FC236}">
                <a16:creationId xmlns:a16="http://schemas.microsoft.com/office/drawing/2014/main" id="{FDAEB9AA-BA1F-B10B-C5A7-90508844EB37}"/>
              </a:ext>
            </a:extLst>
          </p:cNvPr>
          <p:cNvSpPr/>
          <p:nvPr/>
        </p:nvSpPr>
        <p:spPr>
          <a:xfrm>
            <a:off x="937202" y="259988"/>
            <a:ext cx="1339013" cy="1300095"/>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3A465CB-1997-203F-0B45-B98A13369ADD}"/>
              </a:ext>
            </a:extLst>
          </p:cNvPr>
          <p:cNvSpPr txBox="1"/>
          <p:nvPr/>
        </p:nvSpPr>
        <p:spPr>
          <a:xfrm>
            <a:off x="1162058" y="288384"/>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3" name="TextBox 22">
            <a:extLst>
              <a:ext uri="{FF2B5EF4-FFF2-40B4-BE49-F238E27FC236}">
                <a16:creationId xmlns:a16="http://schemas.microsoft.com/office/drawing/2014/main" id="{E8E591E7-4965-6230-9DB8-1343B033B19C}"/>
              </a:ext>
            </a:extLst>
          </p:cNvPr>
          <p:cNvSpPr txBox="1"/>
          <p:nvPr/>
        </p:nvSpPr>
        <p:spPr>
          <a:xfrm>
            <a:off x="757253" y="2646952"/>
            <a:ext cx="8604589" cy="6455613"/>
          </a:xfrm>
          <a:prstGeom prst="rect">
            <a:avLst/>
          </a:prstGeom>
          <a:noFill/>
        </p:spPr>
        <p:txBody>
          <a:bodyPr wrap="square" rtlCol="0">
            <a:spAutoFit/>
          </a:bodyPr>
          <a:lstStyle/>
          <a:p>
            <a:pPr marL="457200" marR="0" indent="457200">
              <a:lnSpc>
                <a:spcPct val="107000"/>
              </a:lnSpc>
              <a:spcAft>
                <a:spcPts val="800"/>
              </a:spcAft>
            </a:pPr>
            <a:r>
              <a:rPr lang="fr-FR" sz="2800" dirty="0" err="1">
                <a:effectLst/>
                <a:latin typeface="Times New Roman" panose="02020603050405020304" pitchFamily="18" charset="0"/>
                <a:ea typeface="Calibri" panose="020F0502020204030204" pitchFamily="34" charset="0"/>
              </a:rPr>
              <a:t>Sau</a:t>
            </a:r>
            <a:r>
              <a:rPr lang="fr-FR" sz="2800" dirty="0">
                <a:effectLst/>
                <a:latin typeface="Times New Roman" panose="02020603050405020304" pitchFamily="18" charset="0"/>
                <a:ea typeface="Calibri" panose="020F0502020204030204" pitchFamily="34" charset="0"/>
              </a:rPr>
              <a:t> khi </a:t>
            </a:r>
            <a:r>
              <a:rPr lang="fr-FR" sz="2800" dirty="0" err="1">
                <a:effectLst/>
                <a:latin typeface="Times New Roman" panose="02020603050405020304" pitchFamily="18" charset="0"/>
                <a:ea typeface="Calibri" panose="020F0502020204030204" pitchFamily="34" charset="0"/>
              </a:rPr>
              <a:t>đã</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đảo</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ngược</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quá</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trình</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chuẩn</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hóa</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tính</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toán</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các</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chỉ</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số</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đánh</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giá</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để</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đo</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lường</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độ</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chính</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xác</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của</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các</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dự</a:t>
            </a:r>
            <a:r>
              <a:rPr lang="fr-FR" sz="2800" dirty="0">
                <a:effectLst/>
                <a:latin typeface="Times New Roman" panose="02020603050405020304" pitchFamily="18" charset="0"/>
                <a:ea typeface="Calibri" panose="020F0502020204030204" pitchFamily="34" charset="0"/>
              </a:rPr>
              <a:t> </a:t>
            </a:r>
            <a:r>
              <a:rPr lang="fr-FR" sz="2800" dirty="0" err="1">
                <a:effectLst/>
                <a:latin typeface="Times New Roman" panose="02020603050405020304" pitchFamily="18" charset="0"/>
                <a:ea typeface="Calibri" panose="020F0502020204030204" pitchFamily="34" charset="0"/>
              </a:rPr>
              <a:t>báo</a:t>
            </a:r>
            <a:r>
              <a:rPr lang="fr-FR"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Các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chỉ</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số</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đánh</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giá</a:t>
            </a:r>
            <a:r>
              <a:rPr lang="en-US" sz="2800" dirty="0">
                <a:effectLst/>
                <a:latin typeface="Times New Roman" panose="02020603050405020304" pitchFamily="18" charset="0"/>
                <a:ea typeface="Calibri" panose="020F0502020204030204" pitchFamily="34" charset="0"/>
              </a:rPr>
              <a:t> bao </a:t>
            </a:r>
            <a:r>
              <a:rPr lang="en-US" sz="2800" dirty="0" err="1">
                <a:effectLst/>
                <a:latin typeface="Times New Roman" panose="02020603050405020304" pitchFamily="18" charset="0"/>
                <a:ea typeface="Calibri" panose="020F0502020204030204" pitchFamily="34" charset="0"/>
              </a:rPr>
              <a:t>gồm</a:t>
            </a:r>
            <a:r>
              <a:rPr lang="en-US" sz="2800" dirty="0">
                <a:effectLst/>
                <a:latin typeface="Times New Roman" panose="02020603050405020304" pitchFamily="18" charset="0"/>
                <a:ea typeface="Calibri" panose="020F0502020204030204" pitchFamily="34" charset="0"/>
              </a:rPr>
              <a:t>:</a:t>
            </a:r>
            <a:endParaRPr lang="en-US" sz="2800" dirty="0">
              <a:effectLst/>
              <a:latin typeface="Calibri" panose="020F0502020204030204" pitchFamily="34" charset="0"/>
              <a:ea typeface="Calibri" panose="020F0502020204030204" pitchFamily="34" charset="0"/>
            </a:endParaRPr>
          </a:p>
          <a:p>
            <a:pPr marL="342900" marR="0" lvl="0" indent="-342900">
              <a:lnSpc>
                <a:spcPct val="107000"/>
              </a:lnSpc>
              <a:spcBef>
                <a:spcPts val="1200"/>
              </a:spcBef>
              <a:spcAft>
                <a:spcPts val="800"/>
              </a:spcAft>
              <a:buFont typeface="Symbol" panose="05050102010706020507" pitchFamily="18" charset="2"/>
              <a:buChar char="-"/>
            </a:pPr>
            <a:r>
              <a:rPr lang="en-US" sz="2800" u="none" strike="noStrike" dirty="0">
                <a:effectLst/>
                <a:latin typeface="Times New Roman" panose="02020603050405020304" pitchFamily="18" charset="0"/>
                <a:ea typeface="Calibri" panose="020F0502020204030204" pitchFamily="34" charset="0"/>
              </a:rPr>
              <a:t>MAE (Mean Absolute Error): </a:t>
            </a:r>
            <a:r>
              <a:rPr lang="en-US" sz="2800" u="none" strike="noStrike" dirty="0" err="1">
                <a:effectLst/>
                <a:latin typeface="Times New Roman" panose="02020603050405020304" pitchFamily="18" charset="0"/>
                <a:ea typeface="Calibri" panose="020F0502020204030204" pitchFamily="34" charset="0"/>
              </a:rPr>
              <a:t>Đo</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lường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độ</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lệch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trung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bình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tuyệt</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đối</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giữa</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các</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giá</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trị</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dự</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báo</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và</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giá</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trị</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thực</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tế</a:t>
            </a:r>
            <a:r>
              <a:rPr lang="en-US" sz="2800" u="none" strike="noStrike" dirty="0">
                <a:effectLst/>
                <a:latin typeface="Times New Roman" panose="02020603050405020304" pitchFamily="18" charset="0"/>
                <a:ea typeface="Calibri" panose="020F0502020204030204" pitchFamily="34" charset="0"/>
              </a:rPr>
              <a:t>. MAE </a:t>
            </a:r>
            <a:r>
              <a:rPr lang="en-US" sz="2800" u="none" strike="noStrike" dirty="0" err="1">
                <a:effectLst/>
                <a:latin typeface="Times New Roman" panose="02020603050405020304" pitchFamily="18" charset="0"/>
                <a:ea typeface="Calibri" panose="020F0502020204030204" pitchFamily="34" charset="0"/>
              </a:rPr>
              <a:t>càng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nhỏ</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mô</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hình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càng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chính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xác</a:t>
            </a:r>
            <a:r>
              <a:rPr lang="en-US" sz="2800" u="none" strike="noStrike" dirty="0">
                <a:effectLst/>
                <a:latin typeface="Times New Roman" panose="02020603050405020304" pitchFamily="18" charset="0"/>
                <a:ea typeface="Calibri" panose="020F0502020204030204" pitchFamily="34" charset="0"/>
              </a:rPr>
              <a:t>.</a:t>
            </a:r>
            <a:endParaRPr lang="en-US" sz="2800" u="none" strike="noStrike"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Font typeface="Symbol" panose="05050102010706020507" pitchFamily="18" charset="2"/>
              <a:buChar char="-"/>
            </a:pPr>
            <a:r>
              <a:rPr lang="en-US" sz="2800" u="none" strike="noStrike" dirty="0">
                <a:effectLst/>
                <a:latin typeface="Times New Roman" panose="02020603050405020304" pitchFamily="18" charset="0"/>
                <a:ea typeface="Calibri" panose="020F0502020204030204" pitchFamily="34" charset="0"/>
              </a:rPr>
              <a:t>RMSE (Root Mean Squared Error): </a:t>
            </a:r>
            <a:r>
              <a:rPr lang="en-US" sz="2800" u="none" strike="noStrike" dirty="0" err="1">
                <a:effectLst/>
                <a:latin typeface="Times New Roman" panose="02020603050405020304" pitchFamily="18" charset="0"/>
                <a:ea typeface="Calibri" panose="020F0502020204030204" pitchFamily="34" charset="0"/>
              </a:rPr>
              <a:t>Đo</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lường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độ</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lệch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trung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bình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bình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phương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giữa</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các</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giá</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trị</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dự</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báo</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và</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giá</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trị</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thực</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tế</a:t>
            </a:r>
            <a:r>
              <a:rPr lang="en-US" sz="2800" u="none" strike="noStrike" dirty="0">
                <a:effectLst/>
                <a:latin typeface="Times New Roman" panose="02020603050405020304" pitchFamily="18" charset="0"/>
                <a:ea typeface="Calibri" panose="020F0502020204030204" pitchFamily="34" charset="0"/>
              </a:rPr>
              <a:t>. RMSE </a:t>
            </a:r>
            <a:r>
              <a:rPr lang="en-US" sz="2800" u="none" strike="noStrike" dirty="0" err="1">
                <a:effectLst/>
                <a:latin typeface="Times New Roman" panose="02020603050405020304" pitchFamily="18" charset="0"/>
                <a:ea typeface="Calibri" panose="020F0502020204030204" pitchFamily="34" charset="0"/>
              </a:rPr>
              <a:t>càng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nhỏ</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mô</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hình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càng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chính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xác</a:t>
            </a:r>
            <a:r>
              <a:rPr lang="en-US" sz="2800" u="none" strike="noStrike" dirty="0">
                <a:effectLst/>
                <a:latin typeface="Times New Roman" panose="02020603050405020304" pitchFamily="18" charset="0"/>
                <a:ea typeface="Calibri" panose="020F0502020204030204" pitchFamily="34" charset="0"/>
              </a:rPr>
              <a:t>.</a:t>
            </a:r>
            <a:endParaRPr lang="en-US" sz="2800" u="none" strike="noStrike" dirty="0">
              <a:effectLst/>
              <a:latin typeface="Calibri" panose="020F0502020204030204" pitchFamily="34" charset="0"/>
              <a:ea typeface="Calibri" panose="020F0502020204030204" pitchFamily="34" charset="0"/>
            </a:endParaRPr>
          </a:p>
          <a:p>
            <a:pPr marL="342900" marR="0" lvl="0" indent="-342900">
              <a:lnSpc>
                <a:spcPct val="107000"/>
              </a:lnSpc>
              <a:spcAft>
                <a:spcPts val="1200"/>
              </a:spcAft>
              <a:buFont typeface="Symbol" panose="05050102010706020507" pitchFamily="18" charset="2"/>
              <a:buChar char="-"/>
            </a:pPr>
            <a:r>
              <a:rPr lang="en-US" sz="2800" u="none" strike="noStrike" dirty="0">
                <a:effectLst/>
                <a:latin typeface="Times New Roman" panose="02020603050405020304" pitchFamily="18" charset="0"/>
                <a:ea typeface="Calibri" panose="020F0502020204030204" pitchFamily="34" charset="0"/>
              </a:rPr>
              <a:t>R² (R-squared): </a:t>
            </a:r>
            <a:r>
              <a:rPr lang="en-US" sz="2800" u="none" strike="noStrike" dirty="0" err="1">
                <a:effectLst/>
                <a:latin typeface="Times New Roman" panose="02020603050405020304" pitchFamily="18" charset="0"/>
                <a:ea typeface="Calibri" panose="020F0502020204030204" pitchFamily="34" charset="0"/>
              </a:rPr>
              <a:t>Đo</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lường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mức</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độ</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giải</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thích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của</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mô</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hình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đối</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với</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biến</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phụ</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thuộc</a:t>
            </a:r>
            <a:r>
              <a:rPr lang="en-US" sz="2800" u="none" strike="noStrike" dirty="0">
                <a:effectLst/>
                <a:latin typeface="Times New Roman" panose="02020603050405020304" pitchFamily="18" charset="0"/>
                <a:ea typeface="Calibri" panose="020F0502020204030204" pitchFamily="34" charset="0"/>
              </a:rPr>
              <a:t>. R² </a:t>
            </a:r>
            <a:r>
              <a:rPr lang="en-US" sz="2800" u="none" strike="noStrike" dirty="0" err="1">
                <a:effectLst/>
                <a:latin typeface="Times New Roman" panose="02020603050405020304" pitchFamily="18" charset="0"/>
                <a:ea typeface="Calibri" panose="020F0502020204030204" pitchFamily="34" charset="0"/>
              </a:rPr>
              <a:t>càng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gần</a:t>
            </a:r>
            <a:r>
              <a:rPr lang="en-US" sz="2800" u="none" strike="noStrike" dirty="0">
                <a:effectLst/>
                <a:latin typeface="Times New Roman" panose="02020603050405020304" pitchFamily="18" charset="0"/>
                <a:ea typeface="Calibri" panose="020F0502020204030204" pitchFamily="34" charset="0"/>
              </a:rPr>
              <a:t> 1, </a:t>
            </a:r>
            <a:r>
              <a:rPr lang="en-US" sz="2800" u="none" strike="noStrike" dirty="0" err="1">
                <a:effectLst/>
                <a:latin typeface="Times New Roman" panose="02020603050405020304" pitchFamily="18" charset="0"/>
                <a:ea typeface="Calibri" panose="020F0502020204030204" pitchFamily="34" charset="0"/>
              </a:rPr>
              <a:t>mô</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hình</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càng</a:t>
            </a:r>
            <a:r>
              <a:rPr lang="en-US" sz="2800" u="none" strike="noStrike" dirty="0">
                <a:effectLst/>
                <a:latin typeface="Times New Roman" panose="02020603050405020304" pitchFamily="18" charset="0"/>
                <a:ea typeface="Calibri" panose="020F0502020204030204" pitchFamily="34" charset="0"/>
              </a:rPr>
              <a:t> </a:t>
            </a:r>
            <a:r>
              <a:rPr lang="en-US" sz="2800" u="none" strike="noStrike" dirty="0" err="1">
                <a:effectLst/>
                <a:latin typeface="Times New Roman" panose="02020603050405020304" pitchFamily="18" charset="0"/>
                <a:ea typeface="Calibri" panose="020F0502020204030204" pitchFamily="34" charset="0"/>
              </a:rPr>
              <a:t>tốt</a:t>
            </a:r>
            <a:r>
              <a:rPr lang="en-US" sz="2800" u="none" strike="noStrike" dirty="0">
                <a:effectLst/>
                <a:latin typeface="Times New Roman" panose="02020603050405020304" pitchFamily="18" charset="0"/>
                <a:ea typeface="Calibri" panose="020F0502020204030204" pitchFamily="34" charset="0"/>
              </a:rPr>
              <a:t>.</a:t>
            </a:r>
            <a:endParaRPr lang="en-US" sz="2800" u="none" strike="noStrike" dirty="0">
              <a:effectLst/>
              <a:latin typeface="Calibri" panose="020F0502020204030204" pitchFamily="34" charset="0"/>
              <a:ea typeface="Calibri" panose="020F0502020204030204" pitchFamily="34" charset="0"/>
            </a:endParaRPr>
          </a:p>
          <a:p>
            <a:endParaRPr lang="en-US" dirty="0"/>
          </a:p>
        </p:txBody>
      </p:sp>
      <p:sp>
        <p:nvSpPr>
          <p:cNvPr id="24" name="Rectangle 23">
            <a:extLst>
              <a:ext uri="{FF2B5EF4-FFF2-40B4-BE49-F238E27FC236}">
                <a16:creationId xmlns:a16="http://schemas.microsoft.com/office/drawing/2014/main" id="{4F8DA4DB-809A-046A-70F0-EE4AC7F0DEFF}"/>
              </a:ext>
            </a:extLst>
          </p:cNvPr>
          <p:cNvSpPr/>
          <p:nvPr/>
        </p:nvSpPr>
        <p:spPr>
          <a:xfrm>
            <a:off x="10210391" y="1547114"/>
            <a:ext cx="7232575" cy="7876178"/>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a:lnSpc>
                <a:spcPct val="107000"/>
              </a:lnSpc>
              <a:spcAft>
                <a:spcPts val="800"/>
              </a:spcAft>
            </a:pPr>
            <a:r>
              <a:rPr lang="en-US" sz="2400" dirty="0" err="1">
                <a:solidFill>
                  <a:srgbClr val="9CDCFE"/>
                </a:solidFill>
                <a:effectLst/>
                <a:latin typeface="Times New Roman" panose="02020603050405020304" pitchFamily="18" charset="0"/>
                <a:ea typeface="Courier New" panose="02070309020205020404" pitchFamily="49" charset="0"/>
              </a:rPr>
              <a:t>mae_train</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CCCCCC"/>
                </a:solidFill>
                <a:effectLst/>
                <a:latin typeface="Times New Roman" panose="02020603050405020304" pitchFamily="18" charset="0"/>
                <a:ea typeface="Courier New" panose="02070309020205020404" pitchFamily="49" charset="0"/>
              </a:rPr>
              <a:t>mean_absolute_error</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CCCCCC"/>
                </a:solidFill>
                <a:effectLst/>
                <a:latin typeface="Times New Roman" panose="02020603050405020304" pitchFamily="18" charset="0"/>
                <a:ea typeface="Courier New" panose="02070309020205020404" pitchFamily="49" charset="0"/>
              </a:rPr>
              <a:t>y_train</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CCCCCC"/>
                </a:solidFill>
                <a:effectLst/>
                <a:latin typeface="Times New Roman" panose="02020603050405020304" pitchFamily="18" charset="0"/>
                <a:ea typeface="Courier New" panose="02070309020205020404" pitchFamily="49" charset="0"/>
              </a:rPr>
              <a:t>predictions_train</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err="1">
                <a:solidFill>
                  <a:srgbClr val="9CDCFE"/>
                </a:solidFill>
                <a:effectLst/>
                <a:latin typeface="Times New Roman" panose="02020603050405020304" pitchFamily="18" charset="0"/>
                <a:ea typeface="Courier New" panose="02070309020205020404" pitchFamily="49" charset="0"/>
              </a:rPr>
              <a:t>rmse_train</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CCCCCC"/>
                </a:solidFill>
                <a:effectLst/>
                <a:latin typeface="Times New Roman" panose="02020603050405020304" pitchFamily="18" charset="0"/>
                <a:ea typeface="Courier New" panose="02070309020205020404" pitchFamily="49" charset="0"/>
              </a:rPr>
              <a:t>np.sqrt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CCCCCC"/>
                </a:solidFill>
                <a:effectLst/>
                <a:latin typeface="Times New Roman" panose="02020603050405020304" pitchFamily="18" charset="0"/>
                <a:ea typeface="Courier New" panose="02070309020205020404" pitchFamily="49" charset="0"/>
              </a:rPr>
              <a:t>mean_squared_error</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CCCCCC"/>
                </a:solidFill>
                <a:effectLst/>
                <a:latin typeface="Times New Roman" panose="02020603050405020304" pitchFamily="18" charset="0"/>
                <a:ea typeface="Courier New" panose="02070309020205020404" pitchFamily="49" charset="0"/>
              </a:rPr>
              <a:t>y_train</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CCCCCC"/>
                </a:solidFill>
                <a:effectLst/>
                <a:latin typeface="Times New Roman" panose="02020603050405020304" pitchFamily="18" charset="0"/>
                <a:ea typeface="Courier New" panose="02070309020205020404" pitchFamily="49" charset="0"/>
              </a:rPr>
              <a:t>predictions_train</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fr-FR" sz="2400" dirty="0">
                <a:solidFill>
                  <a:srgbClr val="9CDCFE"/>
                </a:solidFill>
                <a:effectLst/>
                <a:latin typeface="Times New Roman" panose="02020603050405020304" pitchFamily="18" charset="0"/>
                <a:ea typeface="Courier New" panose="02070309020205020404" pitchFamily="49" charset="0"/>
              </a:rPr>
              <a:t>r2_train</a:t>
            </a:r>
            <a:r>
              <a:rPr lang="fr-FR" sz="2400" dirty="0">
                <a:solidFill>
                  <a:srgbClr val="CCCCCC"/>
                </a:solidFill>
                <a:effectLst/>
                <a:latin typeface="Times New Roman" panose="02020603050405020304" pitchFamily="18" charset="0"/>
                <a:ea typeface="Courier New" panose="02070309020205020404" pitchFamily="49" charset="0"/>
              </a:rPr>
              <a:t> </a:t>
            </a:r>
            <a:r>
              <a:rPr lang="fr-FR" sz="2400" dirty="0">
                <a:solidFill>
                  <a:srgbClr val="D4D4D4"/>
                </a:solidFill>
                <a:effectLst/>
                <a:latin typeface="Times New Roman" panose="02020603050405020304" pitchFamily="18" charset="0"/>
                <a:ea typeface="Courier New" panose="02070309020205020404" pitchFamily="49" charset="0"/>
              </a:rPr>
              <a:t>=</a:t>
            </a:r>
            <a:r>
              <a:rPr lang="fr-FR" sz="2400" dirty="0">
                <a:solidFill>
                  <a:srgbClr val="CCCCCC"/>
                </a:solidFill>
                <a:effectLst/>
                <a:latin typeface="Times New Roman" panose="02020603050405020304" pitchFamily="18" charset="0"/>
                <a:ea typeface="Courier New" panose="02070309020205020404" pitchFamily="49" charset="0"/>
              </a:rPr>
              <a:t> r2_score(</a:t>
            </a:r>
            <a:r>
              <a:rPr lang="fr-FR" sz="2400" dirty="0" err="1">
                <a:solidFill>
                  <a:srgbClr val="CCCCCC"/>
                </a:solidFill>
                <a:effectLst/>
                <a:latin typeface="Times New Roman" panose="02020603050405020304" pitchFamily="18" charset="0"/>
                <a:ea typeface="Courier New" panose="02070309020205020404" pitchFamily="49" charset="0"/>
              </a:rPr>
              <a:t>y_train</a:t>
            </a:r>
            <a:r>
              <a:rPr lang="fr-FR" sz="2400" dirty="0">
                <a:solidFill>
                  <a:srgbClr val="CCCCCC"/>
                </a:solidFill>
                <a:effectLst/>
                <a:latin typeface="Times New Roman" panose="02020603050405020304" pitchFamily="18" charset="0"/>
                <a:ea typeface="Courier New" panose="02070309020205020404" pitchFamily="49" charset="0"/>
              </a:rPr>
              <a:t>, </a:t>
            </a:r>
            <a:r>
              <a:rPr lang="fr-FR" sz="2400" dirty="0" err="1">
                <a:solidFill>
                  <a:srgbClr val="CCCCCC"/>
                </a:solidFill>
                <a:effectLst/>
                <a:latin typeface="Times New Roman" panose="02020603050405020304" pitchFamily="18" charset="0"/>
                <a:ea typeface="Courier New" panose="02070309020205020404" pitchFamily="49" charset="0"/>
              </a:rPr>
              <a:t>predictions_train</a:t>
            </a:r>
            <a:r>
              <a:rPr lang="fr-FR"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err="1">
                <a:solidFill>
                  <a:srgbClr val="9CDCFE"/>
                </a:solidFill>
                <a:effectLst/>
                <a:latin typeface="Times New Roman" panose="02020603050405020304" pitchFamily="18" charset="0"/>
                <a:ea typeface="Courier New" panose="02070309020205020404" pitchFamily="49" charset="0"/>
              </a:rPr>
              <a:t>mae_test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CCCCCC"/>
                </a:solidFill>
                <a:effectLst/>
                <a:latin typeface="Times New Roman" panose="02020603050405020304" pitchFamily="18" charset="0"/>
                <a:ea typeface="Courier New" panose="02070309020205020404" pitchFamily="49" charset="0"/>
              </a:rPr>
              <a:t>mean_absolute_error</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CCCCCC"/>
                </a:solidFill>
                <a:effectLst/>
                <a:latin typeface="Times New Roman" panose="02020603050405020304" pitchFamily="18" charset="0"/>
                <a:ea typeface="Courier New" panose="02070309020205020404" pitchFamily="49" charset="0"/>
              </a:rPr>
              <a:t>y_test</a:t>
            </a:r>
            <a:r>
              <a:rPr lang="en-US" sz="2400" dirty="0">
                <a:solidFill>
                  <a:srgbClr val="CCCCCC"/>
                </a:solidFill>
                <a:effectLst/>
                <a:latin typeface="Times New Roman" panose="02020603050405020304" pitchFamily="18" charset="0"/>
                <a:ea typeface="Courier New" panose="02070309020205020404" pitchFamily="49" charset="0"/>
              </a:rPr>
              <a:t>, predictions)</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err="1">
                <a:solidFill>
                  <a:srgbClr val="9CDCFE"/>
                </a:solidFill>
                <a:effectLst/>
                <a:latin typeface="Times New Roman" panose="02020603050405020304" pitchFamily="18" charset="0"/>
                <a:ea typeface="Courier New" panose="02070309020205020404" pitchFamily="49" charset="0"/>
              </a:rPr>
              <a:t>rmse_test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CCCCCC"/>
                </a:solidFill>
                <a:effectLst/>
                <a:latin typeface="Times New Roman" panose="02020603050405020304" pitchFamily="18" charset="0"/>
                <a:ea typeface="Courier New" panose="02070309020205020404" pitchFamily="49" charset="0"/>
              </a:rPr>
              <a:t>np.sqrt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CCCCCC"/>
                </a:solidFill>
                <a:effectLst/>
                <a:latin typeface="Times New Roman" panose="02020603050405020304" pitchFamily="18" charset="0"/>
                <a:ea typeface="Courier New" panose="02070309020205020404" pitchFamily="49" charset="0"/>
              </a:rPr>
              <a:t>mean_squared_error</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CCCCCC"/>
                </a:solidFill>
                <a:effectLst/>
                <a:latin typeface="Times New Roman" panose="02020603050405020304" pitchFamily="18" charset="0"/>
                <a:ea typeface="Courier New" panose="02070309020205020404" pitchFamily="49" charset="0"/>
              </a:rPr>
              <a:t>y_test</a:t>
            </a:r>
            <a:r>
              <a:rPr lang="en-US" sz="2400" dirty="0">
                <a:solidFill>
                  <a:srgbClr val="CCCCCC"/>
                </a:solidFill>
                <a:effectLst/>
                <a:latin typeface="Times New Roman" panose="02020603050405020304" pitchFamily="18" charset="0"/>
                <a:ea typeface="Courier New" panose="02070309020205020404" pitchFamily="49" charset="0"/>
              </a:rPr>
              <a:t>, predictions))</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9CDCFE"/>
                </a:solidFill>
                <a:effectLst/>
                <a:latin typeface="Times New Roman" panose="02020603050405020304" pitchFamily="18" charset="0"/>
                <a:ea typeface="Courier New" panose="02070309020205020404" pitchFamily="49" charset="0"/>
              </a:rPr>
              <a:t>r2_test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r2_score(</a:t>
            </a:r>
            <a:r>
              <a:rPr lang="en-US" sz="2400" dirty="0" err="1">
                <a:solidFill>
                  <a:srgbClr val="CCCCCC"/>
                </a:solidFill>
                <a:effectLst/>
                <a:latin typeface="Times New Roman" panose="02020603050405020304" pitchFamily="18" charset="0"/>
                <a:ea typeface="Courier New" panose="02070309020205020404" pitchFamily="49" charset="0"/>
              </a:rPr>
              <a:t>y_test</a:t>
            </a:r>
            <a:r>
              <a:rPr lang="en-US" sz="2400" dirty="0">
                <a:solidFill>
                  <a:srgbClr val="CCCCCC"/>
                </a:solidFill>
                <a:effectLst/>
                <a:latin typeface="Times New Roman" panose="02020603050405020304" pitchFamily="18" charset="0"/>
                <a:ea typeface="Courier New" panose="02070309020205020404" pitchFamily="49" charset="0"/>
              </a:rPr>
              <a:t>, predictions)</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DCDCAA"/>
                </a:solidFill>
                <a:effectLst/>
                <a:latin typeface="Times New Roman" panose="02020603050405020304" pitchFamily="18" charset="0"/>
                <a:ea typeface="Courier New" panose="02070309020205020404" pitchFamily="49" charset="0"/>
              </a:rPr>
              <a:t>print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CE9178"/>
                </a:solidFill>
                <a:effectLst/>
                <a:latin typeface="Times New Roman" panose="02020603050405020304" pitchFamily="18" charset="0"/>
                <a:ea typeface="Courier New" panose="02070309020205020404" pitchFamily="49" charset="0"/>
              </a:rPr>
              <a:t>"Train Mean Absolute Error:"</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9CDCFE"/>
                </a:solidFill>
                <a:effectLst/>
                <a:latin typeface="Times New Roman" panose="02020603050405020304" pitchFamily="18" charset="0"/>
                <a:ea typeface="Courier New" panose="02070309020205020404" pitchFamily="49" charset="0"/>
              </a:rPr>
              <a:t>mae_train</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DCDCAA"/>
                </a:solidFill>
                <a:effectLst/>
                <a:latin typeface="Times New Roman" panose="02020603050405020304" pitchFamily="18" charset="0"/>
                <a:ea typeface="Courier New" panose="02070309020205020404" pitchFamily="49" charset="0"/>
              </a:rPr>
              <a:t>print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CE9178"/>
                </a:solidFill>
                <a:effectLst/>
                <a:latin typeface="Times New Roman" panose="02020603050405020304" pitchFamily="18" charset="0"/>
                <a:ea typeface="Courier New" panose="02070309020205020404" pitchFamily="49" charset="0"/>
              </a:rPr>
              <a:t>"Train Root Mean Squared Error:"</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9CDCFE"/>
                </a:solidFill>
                <a:effectLst/>
                <a:latin typeface="Times New Roman" panose="02020603050405020304" pitchFamily="18" charset="0"/>
                <a:ea typeface="Courier New" panose="02070309020205020404" pitchFamily="49" charset="0"/>
              </a:rPr>
              <a:t>rmse_train</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DCDCAA"/>
                </a:solidFill>
                <a:effectLst/>
                <a:latin typeface="Times New Roman" panose="02020603050405020304" pitchFamily="18" charset="0"/>
                <a:ea typeface="Courier New" panose="02070309020205020404" pitchFamily="49" charset="0"/>
              </a:rPr>
              <a:t>print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CE9178"/>
                </a:solidFill>
                <a:effectLst/>
                <a:latin typeface="Times New Roman" panose="02020603050405020304" pitchFamily="18" charset="0"/>
                <a:ea typeface="Courier New" panose="02070309020205020404" pitchFamily="49" charset="0"/>
              </a:rPr>
              <a:t>"Train R-squared:"</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9CDCFE"/>
                </a:solidFill>
                <a:effectLst/>
                <a:latin typeface="Times New Roman" panose="02020603050405020304" pitchFamily="18" charset="0"/>
                <a:ea typeface="Courier New" panose="02070309020205020404" pitchFamily="49" charset="0"/>
              </a:rPr>
              <a:t>r2_train</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DCDCAA"/>
                </a:solidFill>
                <a:effectLst/>
                <a:latin typeface="Times New Roman" panose="02020603050405020304" pitchFamily="18" charset="0"/>
                <a:ea typeface="Courier New" panose="02070309020205020404" pitchFamily="49" charset="0"/>
              </a:rPr>
              <a:t>print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CE9178"/>
                </a:solidFill>
                <a:effectLst/>
                <a:latin typeface="Times New Roman" panose="02020603050405020304" pitchFamily="18" charset="0"/>
                <a:ea typeface="Courier New" panose="02070309020205020404" pitchFamily="49" charset="0"/>
              </a:rPr>
              <a:t>"Test Mean Absolute Error:"</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9CDCFE"/>
                </a:solidFill>
                <a:effectLst/>
                <a:latin typeface="Times New Roman" panose="02020603050405020304" pitchFamily="18" charset="0"/>
                <a:ea typeface="Courier New" panose="02070309020205020404" pitchFamily="49" charset="0"/>
              </a:rPr>
              <a:t>mae_test</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DCDCAA"/>
                </a:solidFill>
                <a:effectLst/>
                <a:latin typeface="Times New Roman" panose="02020603050405020304" pitchFamily="18" charset="0"/>
                <a:ea typeface="Courier New" panose="02070309020205020404" pitchFamily="49" charset="0"/>
              </a:rPr>
              <a:t>print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CE9178"/>
                </a:solidFill>
                <a:effectLst/>
                <a:latin typeface="Times New Roman" panose="02020603050405020304" pitchFamily="18" charset="0"/>
                <a:ea typeface="Courier New" panose="02070309020205020404" pitchFamily="49" charset="0"/>
              </a:rPr>
              <a:t>"Test Root Mean Squared Error:"</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9CDCFE"/>
                </a:solidFill>
                <a:effectLst/>
                <a:latin typeface="Times New Roman" panose="02020603050405020304" pitchFamily="18" charset="0"/>
                <a:ea typeface="Courier New" panose="02070309020205020404" pitchFamily="49" charset="0"/>
              </a:rPr>
              <a:t>rmse_test</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DCDCAA"/>
                </a:solidFill>
                <a:effectLst/>
                <a:latin typeface="Times New Roman" panose="02020603050405020304" pitchFamily="18" charset="0"/>
                <a:ea typeface="Courier New" panose="02070309020205020404" pitchFamily="49" charset="0"/>
              </a:rPr>
              <a:t>print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CE9178"/>
                </a:solidFill>
                <a:effectLst/>
                <a:latin typeface="Times New Roman" panose="02020603050405020304" pitchFamily="18" charset="0"/>
                <a:ea typeface="Courier New" panose="02070309020205020404" pitchFamily="49" charset="0"/>
              </a:rPr>
              <a:t>"Test R-squared:"</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9CDCFE"/>
                </a:solidFill>
                <a:effectLst/>
                <a:latin typeface="Times New Roman" panose="02020603050405020304" pitchFamily="18" charset="0"/>
                <a:ea typeface="Courier New" panose="02070309020205020404" pitchFamily="49" charset="0"/>
              </a:rPr>
              <a:t>r2_test</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20731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4456A418-8357-8A9A-0CA3-4D495E73CA7C}"/>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21C42010-DC3C-F753-032B-D7E99C9C2B17}"/>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EB39EEB7-922C-F97B-B9C5-9C9BA7A56660}"/>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2912B800-A70A-B04C-2F1A-569D9B3442E7}"/>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3E7F4F0A-2A2E-6942-005A-87FCB3AA8FB4}"/>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1D6E3224-2F0F-DF29-46F2-A9FA8039D898}"/>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BEC8F9FB-4572-7B4F-4C5A-0151386CAC24}"/>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2B6462F3-5569-E9A3-A039-A6ED97E827C9}"/>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34BE23B7-9626-ECE4-7D74-D567FE54062B}"/>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6B12EBFC-7864-BB38-F20F-94CD9EE37381}"/>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37BCD812-50EC-CB3F-6687-CEC184C57851}"/>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B72F8DC5-A930-D85D-412B-9945FE7B1471}"/>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78BF1F62-9BD4-ED5F-C6F6-2CCA8C1FC5A3}"/>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C31CB08D-DFC7-FCC3-81B0-AE64461200A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3F9560ED-9969-2234-D7B5-B0E3850A7688}"/>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6705E31E-F254-E699-1EF9-C47539B96443}"/>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1CCDE872-42BC-4307-69A7-3990A9DC8412}"/>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A3E4396B-BFE8-BC13-E84E-B3127C99626B}"/>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AED9CAE9-8205-86C9-9201-6D38E14EA7B7}"/>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91E3D16C-B569-552B-8DF9-21B1D9173C3A}"/>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DDFED714-CC40-4B13-C612-41187EA67A94}"/>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DA05E783-1D94-5215-36D7-2BB1489DAEC7}"/>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1B4640DF-809E-518C-5AD4-2BF7ABF85B60}"/>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E0E1879C-85D8-FEBE-20FE-CFC83A4818A0}"/>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76670CB6-1AA1-0EA2-FC8B-9A562C8707BE}"/>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61DF2E3F-929A-FA95-CC5E-F27B83FBCA02}"/>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C886E0E3-3D8B-9EDD-B482-27A146F67A99}"/>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E31BD098-D5DE-97C2-0F97-9CFC7AE2022D}"/>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8255728B-DC0E-1B66-B4B4-7C87A764BF34}"/>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A567E083-F926-0912-8D70-2983F53321E3}"/>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3CBBC245-0A6B-9CAF-0EFE-BD47FCA74482}"/>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40F52A95-4844-0DC9-1087-7AADC03FB942}"/>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1D5397D3-EE78-ECEC-48DE-475BA9E1087A}"/>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98533B14-D275-D489-9A97-08B9EF192F07}"/>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BEF0C09A-0545-6157-D04A-A164BC4D3342}"/>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942A1F46-B80C-F17D-F5AC-D9D34A145C47}"/>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08D206BC-B190-5EF6-9396-0D3A8C9A0ADB}"/>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B5CA9C4C-9988-2854-21F1-56DE58098FDB}"/>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F7E87A4-8714-6AAE-CCBF-59DCFD009F7E}"/>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E8C63101-47C7-1B27-9CE2-5383729C522F}"/>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725AB6D9-87F2-9F3D-D17C-6125A44A88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F4ED2B42-83FF-C0C7-E784-EB5BAD64A815}"/>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92F813D1-7922-9D07-8437-CFA00274D93A}"/>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26FFE6C4-986E-1D25-9929-F6BA5759290D}"/>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BCC5A25-C675-944F-BAA6-407BF69BA96D}"/>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F707BC67-3EF0-D85A-BE53-67B249477225}"/>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9E280F64-DD2C-2356-1B11-48257A8070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980DB461-8332-3FB3-4934-FD12092EBE39}"/>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923B4138-2E7C-6668-8444-BCF8B67550F6}"/>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A859C848-B416-BB01-CC43-AD50160E1765}"/>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184;p11">
            <a:extLst>
              <a:ext uri="{FF2B5EF4-FFF2-40B4-BE49-F238E27FC236}">
                <a16:creationId xmlns:a16="http://schemas.microsoft.com/office/drawing/2014/main" id="{A4AF0EB0-8234-4C37-F238-ABD7E6BCC8C8}"/>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4808D1B5-61F9-7B37-7AD5-06DA766B7F32}"/>
              </a:ext>
            </a:extLst>
          </p:cNvPr>
          <p:cNvGrpSpPr/>
          <p:nvPr/>
        </p:nvGrpSpPr>
        <p:grpSpPr>
          <a:xfrm rot="2700000">
            <a:off x="-36229" y="11550269"/>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4EFE1947-7DDE-A957-821D-526BAB85CD9B}"/>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6B7323E3-2B31-DF7B-DA06-D5045206804F}"/>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DA5729BC-6832-0F9A-5060-BB5243FD03B1}"/>
              </a:ext>
            </a:extLst>
          </p:cNvPr>
          <p:cNvGrpSpPr/>
          <p:nvPr/>
        </p:nvGrpSpPr>
        <p:grpSpPr>
          <a:xfrm rot="2700000">
            <a:off x="-907761" y="11423868"/>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926537C5-F89F-7B80-1F58-66E4195AD263}"/>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725FDEED-257E-6F39-0044-B510D28FC8D3}"/>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8C6946D3-9A0C-3DF9-2EB4-7CDF66F8023A}"/>
              </a:ext>
            </a:extLst>
          </p:cNvPr>
          <p:cNvGrpSpPr/>
          <p:nvPr/>
        </p:nvGrpSpPr>
        <p:grpSpPr>
          <a:xfrm rot="2700000">
            <a:off x="8055506" y="-2269071"/>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664A6986-FFD3-FF45-D865-6C08A070F95A}"/>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AC7CCDED-88AF-B743-52A2-E5278A61B7F6}"/>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54529618-3588-B685-AB01-1E998703A4AB}"/>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D33AE5A5-B6B1-3BA9-CF9D-2945D20F6340}"/>
              </a:ext>
            </a:extLst>
          </p:cNvPr>
          <p:cNvSpPr txBox="1"/>
          <p:nvPr/>
        </p:nvSpPr>
        <p:spPr>
          <a:xfrm>
            <a:off x="-15006" y="1715839"/>
            <a:ext cx="7811476" cy="1243417"/>
          </a:xfrm>
          <a:prstGeom prst="rect">
            <a:avLst/>
          </a:prstGeom>
          <a:noFill/>
        </p:spPr>
        <p:txBody>
          <a:bodyPr wrap="square" rtlCol="0">
            <a:spAutoFit/>
          </a:bodyPr>
          <a:lstStyle/>
          <a:p>
            <a:pPr marL="914400" marR="0" lvl="2">
              <a:lnSpc>
                <a:spcPct val="107000"/>
              </a:lnSpc>
              <a:spcBef>
                <a:spcPts val="200"/>
              </a:spcBef>
            </a:pP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toán</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fr-FR"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40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endParaRPr lang="en-US" sz="4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959A5A3F-B424-2FD7-3FDF-46B9789BB172}"/>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BD7A5ED1-440A-137A-AA89-754A2EFF86A6}"/>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EECFBBE8-A842-AC0C-0B0C-F058054F839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BC9821EE-F88C-072D-64A1-90725A42EE5C}"/>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04873E8D-6A7A-8186-1582-5AC8EA6F4B5A}"/>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EC884893-755D-9FD6-F3F9-D482D91A2B70}"/>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159BDD80-C762-70B6-994F-19151122585F}"/>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0918BC88-621D-F583-E6AB-9AEC9EF51C7C}"/>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FDBE8E2B-C4A5-573C-4C43-E3C8527F05FD}"/>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FE3EC6E9-5281-3AB7-F4FB-ABC1D323FA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C7FA591D-EB61-3C9E-135C-DA84E4F097E8}"/>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6ED7A6F-DCEA-60FB-28AC-73E2BEA287BB}"/>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AFA4B53F-53B2-D3C2-77E1-F77CCF21C604}"/>
              </a:ext>
            </a:extLst>
          </p:cNvPr>
          <p:cNvSpPr/>
          <p:nvPr/>
        </p:nvSpPr>
        <p:spPr>
          <a:xfrm rot="2722170">
            <a:off x="15293376" y="10845631"/>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F821A7A-50D5-4098-261C-722020363D3A}"/>
              </a:ext>
            </a:extLst>
          </p:cNvPr>
          <p:cNvSpPr txBox="1"/>
          <p:nvPr/>
        </p:nvSpPr>
        <p:spPr>
          <a:xfrm>
            <a:off x="2340337" y="377628"/>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dirty="0">
                <a:solidFill>
                  <a:schemeClr val="bg1"/>
                </a:solidFill>
                <a:latin typeface="Anton"/>
                <a:sym typeface="Anton"/>
              </a:rPr>
              <a:t>THUẬT TOÁN</a:t>
            </a:r>
            <a:endParaRPr lang="en-US" sz="5400" dirty="0">
              <a:solidFill>
                <a:schemeClr val="bg1"/>
              </a:solidFill>
            </a:endParaRPr>
          </a:p>
        </p:txBody>
      </p:sp>
      <p:sp>
        <p:nvSpPr>
          <p:cNvPr id="7" name="Rectangle 6">
            <a:extLst>
              <a:ext uri="{FF2B5EF4-FFF2-40B4-BE49-F238E27FC236}">
                <a16:creationId xmlns:a16="http://schemas.microsoft.com/office/drawing/2014/main" id="{0AD294EE-6D6D-3E5D-D7AE-FCD16E34F03F}"/>
              </a:ext>
            </a:extLst>
          </p:cNvPr>
          <p:cNvSpPr/>
          <p:nvPr/>
        </p:nvSpPr>
        <p:spPr>
          <a:xfrm>
            <a:off x="937202" y="259988"/>
            <a:ext cx="1339013" cy="1300095"/>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2DA4253-42A0-6938-089D-195F43F79CC1}"/>
              </a:ext>
            </a:extLst>
          </p:cNvPr>
          <p:cNvSpPr txBox="1"/>
          <p:nvPr/>
        </p:nvSpPr>
        <p:spPr>
          <a:xfrm>
            <a:off x="1162058" y="288384"/>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6" name="TextBox 25">
            <a:extLst>
              <a:ext uri="{FF2B5EF4-FFF2-40B4-BE49-F238E27FC236}">
                <a16:creationId xmlns:a16="http://schemas.microsoft.com/office/drawing/2014/main" id="{C4F0916D-CB24-F440-679C-97559501996F}"/>
              </a:ext>
            </a:extLst>
          </p:cNvPr>
          <p:cNvSpPr txBox="1"/>
          <p:nvPr/>
        </p:nvSpPr>
        <p:spPr>
          <a:xfrm>
            <a:off x="959715" y="2462257"/>
            <a:ext cx="2127525" cy="523220"/>
          </a:xfrm>
          <a:prstGeom prst="rect">
            <a:avLst/>
          </a:prstGeom>
          <a:noFill/>
        </p:spPr>
        <p:txBody>
          <a:bodyPr wrap="square" rtlCol="0">
            <a:spAutoFit/>
          </a:bodyPr>
          <a:lstStyle/>
          <a:p>
            <a:r>
              <a:rPr lang="en-US" sz="2800" dirty="0" err="1">
                <a:effectLst/>
                <a:latin typeface="Times New Roman" panose="02020603050405020304" pitchFamily="18" charset="0"/>
                <a:ea typeface="Calibri" panose="020F0502020204030204" pitchFamily="34" charset="0"/>
              </a:rPr>
              <a:t>Kết</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quả</a:t>
            </a:r>
            <a:r>
              <a:rPr lang="en-US" sz="2800" dirty="0">
                <a:effectLst/>
                <a:latin typeface="Times New Roman" panose="02020603050405020304" pitchFamily="18" charset="0"/>
                <a:ea typeface="Calibri" panose="020F0502020204030204" pitchFamily="34" charset="0"/>
              </a:rPr>
              <a:t>:</a:t>
            </a:r>
            <a:endParaRPr lang="en-US" sz="2800" dirty="0"/>
          </a:p>
        </p:txBody>
      </p:sp>
      <p:pic>
        <p:nvPicPr>
          <p:cNvPr id="271" name="image30.png" descr="A black background with white numbers&#10;&#10;Description automatically generated">
            <a:extLst>
              <a:ext uri="{FF2B5EF4-FFF2-40B4-BE49-F238E27FC236}">
                <a16:creationId xmlns:a16="http://schemas.microsoft.com/office/drawing/2014/main" id="{65CA161D-E2CE-D270-89B1-27273DD8A83C}"/>
              </a:ext>
            </a:extLst>
          </p:cNvPr>
          <p:cNvPicPr/>
          <p:nvPr/>
        </p:nvPicPr>
        <p:blipFill>
          <a:blip r:embed="rId12"/>
          <a:srcRect/>
          <a:stretch>
            <a:fillRect/>
          </a:stretch>
        </p:blipFill>
        <p:spPr>
          <a:xfrm>
            <a:off x="1048042" y="2985476"/>
            <a:ext cx="8564683" cy="2532951"/>
          </a:xfrm>
          <a:prstGeom prst="rect">
            <a:avLst/>
          </a:prstGeom>
          <a:ln/>
        </p:spPr>
      </p:pic>
      <p:pic>
        <p:nvPicPr>
          <p:cNvPr id="272" name="image8.png" descr="A black background with white numbers&#10;&#10;Description automatically generated">
            <a:extLst>
              <a:ext uri="{FF2B5EF4-FFF2-40B4-BE49-F238E27FC236}">
                <a16:creationId xmlns:a16="http://schemas.microsoft.com/office/drawing/2014/main" id="{080D1E05-6D9F-FA1A-6810-3E418DA52C9B}"/>
              </a:ext>
            </a:extLst>
          </p:cNvPr>
          <p:cNvPicPr/>
          <p:nvPr/>
        </p:nvPicPr>
        <p:blipFill>
          <a:blip r:embed="rId13"/>
          <a:srcRect/>
          <a:stretch>
            <a:fillRect/>
          </a:stretch>
        </p:blipFill>
        <p:spPr>
          <a:xfrm>
            <a:off x="9873292" y="2985476"/>
            <a:ext cx="7758927" cy="2532951"/>
          </a:xfrm>
          <a:prstGeom prst="rect">
            <a:avLst/>
          </a:prstGeom>
          <a:ln/>
        </p:spPr>
      </p:pic>
      <p:sp>
        <p:nvSpPr>
          <p:cNvPr id="310" name="Rectangle 15">
            <a:extLst>
              <a:ext uri="{FF2B5EF4-FFF2-40B4-BE49-F238E27FC236}">
                <a16:creationId xmlns:a16="http://schemas.microsoft.com/office/drawing/2014/main" id="{03B056EC-137B-A61F-39BD-FC11465B687D}"/>
              </a:ext>
            </a:extLst>
          </p:cNvPr>
          <p:cNvSpPr>
            <a:spLocks noChangeArrowheads="1"/>
          </p:cNvSpPr>
          <p:nvPr/>
        </p:nvSpPr>
        <p:spPr bwMode="auto">
          <a:xfrm>
            <a:off x="914400" y="6096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9" name="TextBox 318">
            <a:extLst>
              <a:ext uri="{FF2B5EF4-FFF2-40B4-BE49-F238E27FC236}">
                <a16:creationId xmlns:a16="http://schemas.microsoft.com/office/drawing/2014/main" id="{1BC47644-D84A-23CE-6C16-B4DB50AA1794}"/>
              </a:ext>
            </a:extLst>
          </p:cNvPr>
          <p:cNvSpPr txBox="1"/>
          <p:nvPr/>
        </p:nvSpPr>
        <p:spPr>
          <a:xfrm>
            <a:off x="959715" y="6335945"/>
            <a:ext cx="7468897" cy="3982116"/>
          </a:xfrm>
          <a:prstGeom prst="rect">
            <a:avLst/>
          </a:prstGeom>
          <a:noFill/>
        </p:spPr>
        <p:txBody>
          <a:bodyPr wrap="square" rtlCol="0">
            <a:spAutoFit/>
          </a:bodyPr>
          <a:lstStyle/>
          <a:p>
            <a:pPr marL="0" marR="0">
              <a:lnSpc>
                <a:spcPct val="107000"/>
              </a:lnSpc>
              <a:spcAft>
                <a:spcPts val="800"/>
              </a:spcAft>
            </a:pPr>
            <a:r>
              <a:rPr lang="en-US" sz="2400" b="1" dirty="0">
                <a:effectLst/>
                <a:latin typeface="Times New Roman" panose="02020603050405020304" pitchFamily="18" charset="0"/>
                <a:ea typeface="Calibri" panose="020F0502020204030204" pitchFamily="34" charset="0"/>
              </a:rPr>
              <a:t>Train Mean Absolute Error (MAE): 0.0322957146128382</a:t>
            </a:r>
            <a:endParaRPr lang="en-US" sz="2400" b="1" dirty="0">
              <a:effectLst/>
              <a:latin typeface="Calibri" panose="020F0502020204030204" pitchFamily="34" charset="0"/>
              <a:ea typeface="Calibri" panose="020F0502020204030204" pitchFamily="34" charset="0"/>
            </a:endParaRPr>
          </a:p>
          <a:p>
            <a:pPr marR="0" lvl="0">
              <a:lnSpc>
                <a:spcPct val="107000"/>
              </a:lnSpc>
              <a:spcBef>
                <a:spcPts val="1200"/>
              </a:spcBef>
              <a:spcAft>
                <a:spcPts val="800"/>
              </a:spcAft>
            </a:pPr>
            <a:r>
              <a:rPr lang="en-US" sz="2400" u="none" strike="noStrike" dirty="0">
                <a:effectLst/>
                <a:latin typeface="Times New Roman" panose="02020603050405020304" pitchFamily="18" charset="0"/>
                <a:ea typeface="Calibri" panose="020F0502020204030204" pitchFamily="34" charset="0"/>
              </a:rPr>
              <a:t>- MAE </a:t>
            </a:r>
            <a:r>
              <a:rPr lang="en-US" sz="2400" u="none" strike="noStrike" dirty="0" err="1">
                <a:effectLst/>
                <a:latin typeface="Times New Roman" panose="02020603050405020304" pitchFamily="18" charset="0"/>
                <a:ea typeface="Calibri" panose="020F0502020204030204" pitchFamily="34" charset="0"/>
              </a:rPr>
              <a:t>đo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lường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độ</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lệch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trung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bình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tuyệt</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đối</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giữa</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các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trị</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dự</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báo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và</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trị</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thực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tế</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trên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tập</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huấn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luyện</a:t>
            </a:r>
            <a:r>
              <a:rPr lang="en-US" sz="2400" u="none" strike="noStrike" dirty="0">
                <a:effectLst/>
                <a:latin typeface="Times New Roman" panose="02020603050405020304" pitchFamily="18" charset="0"/>
                <a:ea typeface="Calibri" panose="020F0502020204030204" pitchFamily="34" charset="0"/>
              </a:rPr>
              <a:t>.</a:t>
            </a:r>
            <a:endParaRPr lang="en-US" sz="2400" u="none" strike="noStrike" dirty="0">
              <a:effectLst/>
              <a:latin typeface="Calibri" panose="020F0502020204030204" pitchFamily="34" charset="0"/>
              <a:ea typeface="Calibri" panose="020F0502020204030204" pitchFamily="34" charset="0"/>
            </a:endParaRPr>
          </a:p>
          <a:p>
            <a:pPr marR="0" lvl="0">
              <a:lnSpc>
                <a:spcPct val="107000"/>
              </a:lnSpc>
              <a:spcAft>
                <a:spcPts val="1200"/>
              </a:spcAft>
            </a:pP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trị</a:t>
            </a:r>
            <a:r>
              <a:rPr lang="en-US" sz="2400" u="none" strike="noStrike" dirty="0">
                <a:effectLst/>
                <a:latin typeface="Times New Roman" panose="02020603050405020304" pitchFamily="18" charset="0"/>
                <a:ea typeface="Calibri" panose="020F0502020204030204" pitchFamily="34" charset="0"/>
              </a:rPr>
              <a:t> MAE </a:t>
            </a:r>
            <a:r>
              <a:rPr lang="en-US" sz="2400" u="none" strike="noStrike" dirty="0" err="1">
                <a:effectLst/>
                <a:latin typeface="Times New Roman" panose="02020603050405020304" pitchFamily="18" charset="0"/>
                <a:ea typeface="Calibri" panose="020F0502020204030204" pitchFamily="34" charset="0"/>
              </a:rPr>
              <a:t>nhỏ</a:t>
            </a:r>
            <a:r>
              <a:rPr lang="en-US" sz="2400" u="none" strike="noStrike" dirty="0">
                <a:effectLst/>
                <a:latin typeface="Times New Roman" panose="02020603050405020304" pitchFamily="18" charset="0"/>
                <a:ea typeface="Calibri" panose="020F0502020204030204" pitchFamily="34" charset="0"/>
              </a:rPr>
              <a:t> (0.0323) </a:t>
            </a:r>
            <a:r>
              <a:rPr lang="en-US" sz="2400" u="none" strike="noStrike" dirty="0" err="1">
                <a:effectLst/>
                <a:latin typeface="Times New Roman" panose="02020603050405020304" pitchFamily="18" charset="0"/>
                <a:ea typeface="Calibri" panose="020F0502020204030204" pitchFamily="34" charset="0"/>
              </a:rPr>
              <a:t>cho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thấy</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mô</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hình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dự</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báo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khá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chính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xác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trên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tập</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huấn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luyện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với</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độ</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lệch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trung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bình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tuyệt</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đối</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giữa</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các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trị</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dự</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báo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và</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trị</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thực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tế</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là</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khoảng</a:t>
            </a:r>
            <a:r>
              <a:rPr lang="en-US" sz="2400" u="none" strike="noStrike" dirty="0">
                <a:effectLst/>
                <a:latin typeface="Times New Roman" panose="02020603050405020304" pitchFamily="18" charset="0"/>
                <a:ea typeface="Calibri" panose="020F0502020204030204" pitchFamily="34" charset="0"/>
              </a:rPr>
              <a:t> 0.0323.</a:t>
            </a:r>
            <a:endParaRPr lang="en-US" sz="2400" u="none" strike="noStrike" dirty="0">
              <a:effectLst/>
              <a:latin typeface="Calibri" panose="020F0502020204030204" pitchFamily="34" charset="0"/>
              <a:ea typeface="Calibri" panose="020F0502020204030204" pitchFamily="34" charset="0"/>
            </a:endParaRPr>
          </a:p>
          <a:p>
            <a:endParaRPr lang="en-US" dirty="0"/>
          </a:p>
        </p:txBody>
      </p:sp>
      <p:sp>
        <p:nvSpPr>
          <p:cNvPr id="160" name="TextBox 159">
            <a:extLst>
              <a:ext uri="{FF2B5EF4-FFF2-40B4-BE49-F238E27FC236}">
                <a16:creationId xmlns:a16="http://schemas.microsoft.com/office/drawing/2014/main" id="{0B391DD6-CB0F-BF4C-F4E4-A1C37D356659}"/>
              </a:ext>
            </a:extLst>
          </p:cNvPr>
          <p:cNvSpPr txBox="1"/>
          <p:nvPr/>
        </p:nvSpPr>
        <p:spPr>
          <a:xfrm>
            <a:off x="967244" y="5779861"/>
            <a:ext cx="4431978" cy="523220"/>
          </a:xfrm>
          <a:prstGeom prst="rect">
            <a:avLst/>
          </a:prstGeom>
          <a:noFill/>
        </p:spPr>
        <p:txBody>
          <a:bodyPr wrap="square" rtlCol="0">
            <a:spAutoFit/>
          </a:bodyPr>
          <a:lstStyle/>
          <a:p>
            <a:r>
              <a:rPr lang="en-US" sz="2800" dirty="0" err="1">
                <a:effectLst/>
                <a:latin typeface="Times New Roman" panose="02020603050405020304" pitchFamily="18" charset="0"/>
                <a:ea typeface="Calibri" panose="020F0502020204030204" pitchFamily="34" charset="0"/>
              </a:rPr>
              <a:t>Từ</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kết</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quả</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cho</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thấy</a:t>
            </a:r>
            <a:r>
              <a:rPr lang="en-US" sz="2800" dirty="0">
                <a:effectLst/>
                <a:latin typeface="Times New Roman" panose="02020603050405020304" pitchFamily="18" charset="0"/>
                <a:ea typeface="Calibri" panose="020F0502020204030204" pitchFamily="34" charset="0"/>
              </a:rPr>
              <a:t>:</a:t>
            </a:r>
            <a:endParaRPr lang="en-US" sz="2800" dirty="0"/>
          </a:p>
        </p:txBody>
      </p:sp>
      <p:sp>
        <p:nvSpPr>
          <p:cNvPr id="161" name="TextBox 160">
            <a:extLst>
              <a:ext uri="{FF2B5EF4-FFF2-40B4-BE49-F238E27FC236}">
                <a16:creationId xmlns:a16="http://schemas.microsoft.com/office/drawing/2014/main" id="{BD023E2D-1971-D63A-2ED5-AC8EF5185740}"/>
              </a:ext>
            </a:extLst>
          </p:cNvPr>
          <p:cNvSpPr txBox="1"/>
          <p:nvPr/>
        </p:nvSpPr>
        <p:spPr>
          <a:xfrm>
            <a:off x="9950924" y="6337794"/>
            <a:ext cx="7207862" cy="3982116"/>
          </a:xfrm>
          <a:prstGeom prst="rect">
            <a:avLst/>
          </a:prstGeom>
          <a:noFill/>
        </p:spPr>
        <p:txBody>
          <a:bodyPr wrap="square" rtlCol="0">
            <a:spAutoFit/>
          </a:bodyPr>
          <a:lstStyle/>
          <a:p>
            <a:pPr marL="0" marR="0">
              <a:lnSpc>
                <a:spcPct val="107000"/>
              </a:lnSpc>
              <a:spcAft>
                <a:spcPts val="800"/>
              </a:spcAft>
            </a:pPr>
            <a:r>
              <a:rPr lang="en-US" sz="2400" b="1" dirty="0">
                <a:effectLst/>
                <a:latin typeface="Times New Roman" panose="02020603050405020304" pitchFamily="18" charset="0"/>
                <a:ea typeface="Calibri" panose="020F0502020204030204" pitchFamily="34" charset="0"/>
              </a:rPr>
              <a:t>Train Mean Squared Error (MSE): 0.0045903767955519405</a:t>
            </a:r>
            <a:endParaRPr lang="en-US" sz="2400" b="1" dirty="0">
              <a:effectLst/>
              <a:latin typeface="Calibri" panose="020F0502020204030204" pitchFamily="34" charset="0"/>
              <a:ea typeface="Calibri" panose="020F0502020204030204" pitchFamily="34" charset="0"/>
            </a:endParaRPr>
          </a:p>
          <a:p>
            <a:pPr marR="0" lvl="0">
              <a:lnSpc>
                <a:spcPct val="107000"/>
              </a:lnSpc>
              <a:spcBef>
                <a:spcPts val="1200"/>
              </a:spcBef>
              <a:spcAft>
                <a:spcPts val="800"/>
              </a:spcAft>
            </a:pPr>
            <a:r>
              <a:rPr lang="en-US" sz="2400" u="none" strike="noStrike" dirty="0">
                <a:effectLst/>
                <a:latin typeface="Times New Roman" panose="02020603050405020304" pitchFamily="18" charset="0"/>
                <a:ea typeface="Calibri" panose="020F0502020204030204" pitchFamily="34" charset="0"/>
              </a:rPr>
              <a:t>- MSE </a:t>
            </a:r>
            <a:r>
              <a:rPr lang="en-US" sz="2400" u="none" strike="noStrike" dirty="0" err="1">
                <a:effectLst/>
                <a:latin typeface="Times New Roman" panose="02020603050405020304" pitchFamily="18" charset="0"/>
                <a:ea typeface="Calibri" panose="020F0502020204030204" pitchFamily="34" charset="0"/>
              </a:rPr>
              <a:t>đo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lường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độ</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lệch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trung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bình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bình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phương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giữa</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các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trị</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dự</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báo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và</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trị</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thực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tế</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trên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tập</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huấn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luyện</a:t>
            </a:r>
            <a:r>
              <a:rPr lang="en-US" sz="2400" u="none" strike="noStrike" dirty="0">
                <a:effectLst/>
                <a:latin typeface="Times New Roman" panose="02020603050405020304" pitchFamily="18" charset="0"/>
                <a:ea typeface="Calibri" panose="020F0502020204030204" pitchFamily="34" charset="0"/>
              </a:rPr>
              <a:t>.</a:t>
            </a:r>
            <a:endParaRPr lang="en-US" sz="2400" u="none" strike="noStrike" dirty="0">
              <a:effectLst/>
              <a:latin typeface="Calibri" panose="020F0502020204030204" pitchFamily="34" charset="0"/>
              <a:ea typeface="Calibri" panose="020F0502020204030204" pitchFamily="34" charset="0"/>
            </a:endParaRPr>
          </a:p>
          <a:p>
            <a:pPr marR="0" lvl="0">
              <a:lnSpc>
                <a:spcPct val="107000"/>
              </a:lnSpc>
              <a:spcAft>
                <a:spcPts val="1200"/>
              </a:spcAft>
            </a:pP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trị</a:t>
            </a:r>
            <a:r>
              <a:rPr lang="en-US" sz="2400" u="none" strike="noStrike" dirty="0">
                <a:effectLst/>
                <a:latin typeface="Times New Roman" panose="02020603050405020304" pitchFamily="18" charset="0"/>
                <a:ea typeface="Calibri" panose="020F0502020204030204" pitchFamily="34" charset="0"/>
              </a:rPr>
              <a:t> MSE </a:t>
            </a:r>
            <a:r>
              <a:rPr lang="en-US" sz="2400" u="none" strike="noStrike" dirty="0" err="1">
                <a:effectLst/>
                <a:latin typeface="Times New Roman" panose="02020603050405020304" pitchFamily="18" charset="0"/>
                <a:ea typeface="Calibri" panose="020F0502020204030204" pitchFamily="34" charset="0"/>
              </a:rPr>
              <a:t>nhỏ</a:t>
            </a:r>
            <a:r>
              <a:rPr lang="en-US" sz="2400" u="none" strike="noStrike" dirty="0">
                <a:effectLst/>
                <a:latin typeface="Times New Roman" panose="02020603050405020304" pitchFamily="18" charset="0"/>
                <a:ea typeface="Calibri" panose="020F0502020204030204" pitchFamily="34" charset="0"/>
              </a:rPr>
              <a:t> (0.0046) </a:t>
            </a:r>
            <a:r>
              <a:rPr lang="en-US" sz="2400" u="none" strike="noStrike" dirty="0" err="1">
                <a:effectLst/>
                <a:latin typeface="Times New Roman" panose="02020603050405020304" pitchFamily="18" charset="0"/>
                <a:ea typeface="Calibri" panose="020F0502020204030204" pitchFamily="34" charset="0"/>
              </a:rPr>
              <a:t>cho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thấy</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mô</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hình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dự</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báo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khá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chính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xác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trên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tập</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huấn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luyện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với</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độ</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lệch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trung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bình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bình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phương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giữa</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các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trị</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dự</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báo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và</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trị</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thực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tế</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là</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khoảng</a:t>
            </a:r>
            <a:r>
              <a:rPr lang="en-US" sz="2400" u="none" strike="noStrike" dirty="0">
                <a:effectLst/>
                <a:latin typeface="Times New Roman" panose="02020603050405020304" pitchFamily="18" charset="0"/>
                <a:ea typeface="Calibri" panose="020F0502020204030204" pitchFamily="34" charset="0"/>
              </a:rPr>
              <a:t> 0.0046.</a:t>
            </a:r>
            <a:endParaRPr lang="en-US" sz="2400" u="none" strike="noStrike"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725950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F5017780-E722-6D9F-B281-C2B56CBC2A70}"/>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AD7C40EF-D4EB-804F-CF03-BF4D0DB49112}"/>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934EF51D-D70F-88B7-8933-CD6C67D6E7A5}"/>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33F225E6-C193-232A-F301-A13CED8D1217}"/>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7BC28DBD-1B77-EF45-5BC4-4DEBA055E2E3}"/>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01E360C9-1A61-17C1-86FB-D65BDA516800}"/>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F4F84BD2-14AF-5990-37D7-B28B785C035B}"/>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34055D01-B6B8-70D7-A118-E04A0CDC44B7}"/>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0D495937-94D5-1CAA-2BB5-F64421E3DF80}"/>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353B3D9C-30F1-26F3-D4A6-585384FFCD13}"/>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411ACE58-272B-3078-8C6D-824B8A1DF11C}"/>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73E21897-B12C-4699-F9B8-0F126D320C56}"/>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EC7CDA23-0345-1A30-01CC-1C004058F2A9}"/>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1D4D16A3-0F9A-1D7C-829D-B78E4E0D44C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02602520-E5D3-198E-6472-FD8F7D0CD36B}"/>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AC0CA321-EFBD-9663-EC25-F5C4EF930DB2}"/>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BF706C17-F4C3-6078-2F3F-C859631CE0ED}"/>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00BB366B-5EA0-EF36-BF21-0F6CA591C699}"/>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92E96647-B1A8-17CD-2F13-493F3A2E080D}"/>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F1934FD1-C4A6-28FD-005B-3E44713ECDF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424CDB11-D163-07F4-7129-B1A7978F2FCC}"/>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85F0C165-9665-552D-A97D-1F269E92CD7D}"/>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C2AB6559-A0D1-1B33-616F-983EFF6EB8C6}"/>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3CAB062A-34E6-CD29-06F0-B941E2F8D9C7}"/>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F31518ED-3A88-0D96-0878-1180807CD45E}"/>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903FC162-F1AC-D57E-5762-B8CF2B7BD62B}"/>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3EBDD1E9-A92F-3AE5-D163-2ED56C163747}"/>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E24A9D14-CCB1-6DFA-EEFF-59446891C17C}"/>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7A6A10DF-0170-3B9D-FCF4-04F2749F4953}"/>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FA4515C8-D941-2AC1-9CB1-ECB96F29C3C5}"/>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0B0361D9-A477-283C-9EEE-63E24EB362AC}"/>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32B0E155-3414-C9F4-9E91-677C209F7DA6}"/>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9F2A3754-349E-6A52-CBA8-085C2A3CE6DC}"/>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80ADB3E4-5BA3-10ED-99B0-C73DFE993346}"/>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D42E8BC6-F771-203E-0B58-2AD466F3F6F7}"/>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152190A5-0F98-A3E4-CA72-22BC9D42E5BA}"/>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A578A4E6-1CFD-2BE4-DCC5-2D6E16E11AF6}"/>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B3B72D19-8524-FD4E-EFFB-5C42D5F5295C}"/>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B4714C04-4DCC-ACF7-8E86-04853E7AE8D8}"/>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B0FAA895-B3C6-B5F7-A433-5BB89D34133B}"/>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2188B468-1EFB-C45F-73E5-C7D97479FA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8FC23826-9316-EEEF-8CDF-2CD9A175CDED}"/>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6701BD73-0B98-F216-0E46-8D80EB030BCA}"/>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AF5607D5-6F92-BB05-B2B1-7F8D34A540DB}"/>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EDA867A-3379-BE8F-DC63-01DCEBB2E8EB}"/>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A7A27ED5-1FAB-9D17-ACAF-F5028C40098C}"/>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A8D7BAB1-277A-E2B6-6789-16300A93FE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603B1C5E-4CBD-1B69-568E-C0BF994612FC}"/>
              </a:ext>
            </a:extLst>
          </p:cNvPr>
          <p:cNvGrpSpPr/>
          <p:nvPr/>
        </p:nvGrpSpPr>
        <p:grpSpPr>
          <a:xfrm>
            <a:off x="71730" y="-19121"/>
            <a:ext cx="19875503" cy="10287000"/>
            <a:chOff x="4572000" y="0"/>
            <a:chExt cx="4922191" cy="10287000"/>
          </a:xfrm>
        </p:grpSpPr>
        <p:sp>
          <p:nvSpPr>
            <p:cNvPr id="27" name="Rectangle 26">
              <a:extLst>
                <a:ext uri="{FF2B5EF4-FFF2-40B4-BE49-F238E27FC236}">
                  <a16:creationId xmlns:a16="http://schemas.microsoft.com/office/drawing/2014/main" id="{DFFD2D76-6596-2085-C2BC-010FB57AFC25}"/>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47883725-2CD5-0FE4-D009-177ADAB8B35B}"/>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184;p11">
            <a:extLst>
              <a:ext uri="{FF2B5EF4-FFF2-40B4-BE49-F238E27FC236}">
                <a16:creationId xmlns:a16="http://schemas.microsoft.com/office/drawing/2014/main" id="{CB212770-7501-EFDC-1F11-4D2F5A2B5364}"/>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E8CFDA5C-E2C3-4A2A-F113-86079DD6B9B7}"/>
              </a:ext>
            </a:extLst>
          </p:cNvPr>
          <p:cNvGrpSpPr/>
          <p:nvPr/>
        </p:nvGrpSpPr>
        <p:grpSpPr>
          <a:xfrm rot="2700000">
            <a:off x="-36229" y="11550269"/>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6EAC4A47-6AD0-36EC-B98D-BC7A0D9F9105}"/>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A28DF119-F9C5-DF1D-2EF0-23DD656E6B98}"/>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B3128A9B-73C9-7094-09EA-00A8B376A515}"/>
              </a:ext>
            </a:extLst>
          </p:cNvPr>
          <p:cNvGrpSpPr/>
          <p:nvPr/>
        </p:nvGrpSpPr>
        <p:grpSpPr>
          <a:xfrm rot="2700000">
            <a:off x="-907761" y="11423868"/>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11C8A749-F198-93DD-8164-3F5C03E5B8A8}"/>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AA660A70-EE96-C035-AFAD-C2B663E6B1F7}"/>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4651D39B-55B0-6F69-05B6-5FE5B896A0B7}"/>
              </a:ext>
            </a:extLst>
          </p:cNvPr>
          <p:cNvGrpSpPr/>
          <p:nvPr/>
        </p:nvGrpSpPr>
        <p:grpSpPr>
          <a:xfrm rot="2700000">
            <a:off x="8055506" y="-2269071"/>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8501F8DF-FB7C-13AA-5738-9A12214DCD5E}"/>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ED6E81C5-68B9-95CA-A914-2213AD39BBDF}"/>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840EFC66-610B-F99C-8D5A-9794C7A654AE}"/>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73">
            <a:extLst>
              <a:ext uri="{FF2B5EF4-FFF2-40B4-BE49-F238E27FC236}">
                <a16:creationId xmlns:a16="http://schemas.microsoft.com/office/drawing/2014/main" id="{147D96C4-95E4-4DAC-31C4-5A38CAF18660}"/>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172AB78E-7248-10F2-BED1-07D334647D44}"/>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F80FCC3A-CFF4-4A3C-7500-B426E9A7EE5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B84C8DDF-C789-EF97-0C7D-8C0B1C165159}"/>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E9759555-F702-C18A-17D6-B52CF75076F1}"/>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6DDD7671-3E4B-4948-B06E-CF83E8249061}"/>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63CF518D-2EFF-6459-F664-6684FCDFF185}"/>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AE3611A6-FBAB-A0B2-B31F-07EE725F928A}"/>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D44D8A61-EA4D-6262-7727-B6D29677D1A3}"/>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11767069-5055-4D0F-AC79-D0A97F933C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D527F57F-56D2-45C1-E10F-6A9FDFE7DB95}"/>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BB8B1EA-116F-05B1-6557-CF29E71CD3C2}"/>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5223E061-888C-3B76-F5AF-E460066A1176}"/>
              </a:ext>
            </a:extLst>
          </p:cNvPr>
          <p:cNvSpPr/>
          <p:nvPr/>
        </p:nvSpPr>
        <p:spPr>
          <a:xfrm rot="2722170">
            <a:off x="15293376" y="10845631"/>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36E5ED-1F41-BDA0-A09C-8AD1B7A48716}"/>
              </a:ext>
            </a:extLst>
          </p:cNvPr>
          <p:cNvSpPr txBox="1"/>
          <p:nvPr/>
        </p:nvSpPr>
        <p:spPr>
          <a:xfrm>
            <a:off x="2340337" y="377628"/>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dirty="0">
                <a:solidFill>
                  <a:schemeClr val="bg1"/>
                </a:solidFill>
                <a:latin typeface="Anton"/>
                <a:sym typeface="Anton"/>
              </a:rPr>
              <a:t>THUẬT TOÁN</a:t>
            </a:r>
            <a:endParaRPr lang="en-US" sz="5400" dirty="0">
              <a:solidFill>
                <a:schemeClr val="bg1"/>
              </a:solidFill>
            </a:endParaRPr>
          </a:p>
        </p:txBody>
      </p:sp>
      <p:sp>
        <p:nvSpPr>
          <p:cNvPr id="7" name="Rectangle 6">
            <a:extLst>
              <a:ext uri="{FF2B5EF4-FFF2-40B4-BE49-F238E27FC236}">
                <a16:creationId xmlns:a16="http://schemas.microsoft.com/office/drawing/2014/main" id="{A6B6BD49-49FD-ADE3-E06F-A71A8E284315}"/>
              </a:ext>
            </a:extLst>
          </p:cNvPr>
          <p:cNvSpPr/>
          <p:nvPr/>
        </p:nvSpPr>
        <p:spPr>
          <a:xfrm>
            <a:off x="937202" y="259988"/>
            <a:ext cx="1339013" cy="1300095"/>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471948-00D9-D7B9-F89D-A9F19BDEC214}"/>
              </a:ext>
            </a:extLst>
          </p:cNvPr>
          <p:cNvSpPr txBox="1"/>
          <p:nvPr/>
        </p:nvSpPr>
        <p:spPr>
          <a:xfrm>
            <a:off x="1162058" y="288384"/>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310" name="Rectangle 15">
            <a:extLst>
              <a:ext uri="{FF2B5EF4-FFF2-40B4-BE49-F238E27FC236}">
                <a16:creationId xmlns:a16="http://schemas.microsoft.com/office/drawing/2014/main" id="{C29EE886-2183-1FE4-071B-18BC2E319050}"/>
              </a:ext>
            </a:extLst>
          </p:cNvPr>
          <p:cNvSpPr>
            <a:spLocks noChangeArrowheads="1"/>
          </p:cNvSpPr>
          <p:nvPr/>
        </p:nvSpPr>
        <p:spPr bwMode="auto">
          <a:xfrm>
            <a:off x="914400" y="6096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TextBox 24">
            <a:extLst>
              <a:ext uri="{FF2B5EF4-FFF2-40B4-BE49-F238E27FC236}">
                <a16:creationId xmlns:a16="http://schemas.microsoft.com/office/drawing/2014/main" id="{434BA31E-BAA9-7004-CF44-7667BEE5BF7A}"/>
              </a:ext>
            </a:extLst>
          </p:cNvPr>
          <p:cNvSpPr txBox="1"/>
          <p:nvPr/>
        </p:nvSpPr>
        <p:spPr>
          <a:xfrm>
            <a:off x="-66153" y="1579204"/>
            <a:ext cx="9210154" cy="1924245"/>
          </a:xfrm>
          <a:prstGeom prst="rect">
            <a:avLst/>
          </a:prstGeom>
          <a:noFill/>
        </p:spPr>
        <p:txBody>
          <a:bodyPr wrap="square" rtlCol="0">
            <a:spAutoFit/>
          </a:bodyPr>
          <a:lstStyle/>
          <a:p>
            <a:pPr marL="914400" marR="0" lvl="2">
              <a:lnSpc>
                <a:spcPct val="107000"/>
              </a:lnSpc>
              <a:spcBef>
                <a:spcPts val="200"/>
              </a:spcBef>
            </a:pP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Vẽ</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sánh</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báo</a:t>
            </a:r>
            <a:endPar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800" dirty="0">
              <a:effectLst/>
              <a:latin typeface="Calibri" panose="020F0502020204030204" pitchFamily="34" charset="0"/>
              <a:ea typeface="Calibri" panose="020F0502020204030204" pitchFamily="34" charset="0"/>
            </a:endParaRPr>
          </a:p>
          <a:p>
            <a:endParaRPr lang="en-US" dirty="0"/>
          </a:p>
        </p:txBody>
      </p:sp>
      <p:sp>
        <p:nvSpPr>
          <p:cNvPr id="269" name="Rectangle 268">
            <a:extLst>
              <a:ext uri="{FF2B5EF4-FFF2-40B4-BE49-F238E27FC236}">
                <a16:creationId xmlns:a16="http://schemas.microsoft.com/office/drawing/2014/main" id="{39180632-CD07-C64E-9D8C-6C2D95A44FB5}"/>
              </a:ext>
            </a:extLst>
          </p:cNvPr>
          <p:cNvSpPr/>
          <p:nvPr/>
        </p:nvSpPr>
        <p:spPr>
          <a:xfrm>
            <a:off x="891355" y="2948680"/>
            <a:ext cx="5667526" cy="1449738"/>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a:lnSpc>
                <a:spcPct val="107000"/>
              </a:lnSpc>
              <a:spcAft>
                <a:spcPts val="800"/>
              </a:spcAft>
            </a:pPr>
            <a:r>
              <a:rPr lang="en-US" sz="2800" dirty="0" err="1">
                <a:solidFill>
                  <a:srgbClr val="CCCCCC"/>
                </a:solidFill>
                <a:effectLst/>
                <a:latin typeface="Times New Roman" panose="02020603050405020304" pitchFamily="18" charset="0"/>
                <a:ea typeface="Courier New" panose="02070309020205020404" pitchFamily="49" charset="0"/>
              </a:rPr>
              <a:t>plt.figure</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err="1">
                <a:solidFill>
                  <a:srgbClr val="9CDCFE"/>
                </a:solidFill>
                <a:effectLst/>
                <a:latin typeface="Times New Roman" panose="02020603050405020304" pitchFamily="18" charset="0"/>
                <a:ea typeface="Courier New" panose="02070309020205020404" pitchFamily="49" charset="0"/>
              </a:rPr>
              <a:t>figsize</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a:solidFill>
                  <a:srgbClr val="B5CEA8"/>
                </a:solidFill>
                <a:effectLst/>
                <a:latin typeface="Times New Roman" panose="02020603050405020304" pitchFamily="18" charset="0"/>
                <a:ea typeface="Courier New" panose="02070309020205020404" pitchFamily="49" charset="0"/>
              </a:rPr>
              <a:t>16</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a:solidFill>
                  <a:srgbClr val="B5CEA8"/>
                </a:solidFill>
                <a:effectLst/>
                <a:latin typeface="Times New Roman" panose="02020603050405020304" pitchFamily="18" charset="0"/>
                <a:ea typeface="Courier New" panose="02070309020205020404" pitchFamily="49" charset="0"/>
              </a:rPr>
              <a:t>6</a:t>
            </a:r>
            <a:r>
              <a:rPr lang="en-US" sz="2800" dirty="0">
                <a:solidFill>
                  <a:srgbClr val="CCCCCC"/>
                </a:solidFill>
                <a:effectLst/>
                <a:latin typeface="Times New Roman" panose="02020603050405020304" pitchFamily="18" charset="0"/>
                <a:ea typeface="Courier New" panose="02070309020205020404" pitchFamily="49" charset="0"/>
              </a:rPr>
              <a:t>))</a:t>
            </a:r>
            <a:endParaRPr lang="en-US" sz="2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800" dirty="0" err="1">
                <a:solidFill>
                  <a:srgbClr val="CCCCCC"/>
                </a:solidFill>
                <a:effectLst/>
                <a:latin typeface="Times New Roman" panose="02020603050405020304" pitchFamily="18" charset="0"/>
                <a:ea typeface="Courier New" panose="02070309020205020404" pitchFamily="49" charset="0"/>
              </a:rPr>
              <a:t>plt.title</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a:solidFill>
                  <a:srgbClr val="CE9178"/>
                </a:solidFill>
                <a:effectLst/>
                <a:latin typeface="Times New Roman" panose="02020603050405020304" pitchFamily="18" charset="0"/>
                <a:ea typeface="Courier New" panose="02070309020205020404" pitchFamily="49" charset="0"/>
              </a:rPr>
              <a:t>'Close Price History'</a:t>
            </a:r>
            <a:r>
              <a:rPr lang="en-US" sz="2800" dirty="0">
                <a:solidFill>
                  <a:srgbClr val="CCCCCC"/>
                </a:solidFill>
                <a:effectLst/>
                <a:latin typeface="Times New Roman" panose="02020603050405020304" pitchFamily="18" charset="0"/>
                <a:ea typeface="Courier New" panose="02070309020205020404" pitchFamily="49" charset="0"/>
              </a:rPr>
              <a:t>)</a:t>
            </a:r>
            <a:endParaRPr lang="en-US" sz="2800" dirty="0">
              <a:effectLst/>
              <a:latin typeface="Calibri" panose="020F0502020204030204" pitchFamily="34" charset="0"/>
              <a:ea typeface="Calibri" panose="020F0502020204030204" pitchFamily="34" charset="0"/>
            </a:endParaRPr>
          </a:p>
        </p:txBody>
      </p:sp>
      <p:sp>
        <p:nvSpPr>
          <p:cNvPr id="271" name="Rectangle 270">
            <a:extLst>
              <a:ext uri="{FF2B5EF4-FFF2-40B4-BE49-F238E27FC236}">
                <a16:creationId xmlns:a16="http://schemas.microsoft.com/office/drawing/2014/main" id="{FF8E60DD-9199-C808-5824-CE650E45B9CB}"/>
              </a:ext>
            </a:extLst>
          </p:cNvPr>
          <p:cNvSpPr/>
          <p:nvPr/>
        </p:nvSpPr>
        <p:spPr>
          <a:xfrm>
            <a:off x="932438" y="4964461"/>
            <a:ext cx="7255031" cy="4944911"/>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a:lnSpc>
                <a:spcPct val="107000"/>
              </a:lnSpc>
              <a:spcAft>
                <a:spcPts val="800"/>
              </a:spcAft>
            </a:pPr>
            <a:r>
              <a:rPr lang="en-US" sz="2800" dirty="0" err="1">
                <a:solidFill>
                  <a:srgbClr val="CCCCCC"/>
                </a:solidFill>
                <a:effectLst/>
                <a:latin typeface="Times New Roman" panose="02020603050405020304" pitchFamily="18" charset="0"/>
                <a:ea typeface="Courier New" panose="02070309020205020404" pitchFamily="49" charset="0"/>
              </a:rPr>
              <a:t>plt.plot</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err="1">
                <a:solidFill>
                  <a:srgbClr val="CCCCCC"/>
                </a:solidFill>
                <a:effectLst/>
                <a:latin typeface="Times New Roman" panose="02020603050405020304" pitchFamily="18" charset="0"/>
                <a:ea typeface="Courier New" panose="02070309020205020404" pitchFamily="49" charset="0"/>
              </a:rPr>
              <a:t>df_predictions</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a:solidFill>
                  <a:srgbClr val="CE9178"/>
                </a:solidFill>
                <a:effectLst/>
                <a:latin typeface="Times New Roman" panose="02020603050405020304" pitchFamily="18" charset="0"/>
                <a:ea typeface="Courier New" panose="02070309020205020404" pitchFamily="49" charset="0"/>
              </a:rPr>
              <a:t>'</a:t>
            </a:r>
            <a:r>
              <a:rPr lang="en-US" sz="2800" dirty="0" err="1">
                <a:solidFill>
                  <a:srgbClr val="CE9178"/>
                </a:solidFill>
                <a:effectLst/>
                <a:latin typeface="Times New Roman" panose="02020603050405020304" pitchFamily="18" charset="0"/>
                <a:ea typeface="Courier New" panose="02070309020205020404" pitchFamily="49" charset="0"/>
              </a:rPr>
              <a:t>Close_predict</a:t>
            </a:r>
            <a:r>
              <a:rPr lang="en-US" sz="2800" dirty="0">
                <a:solidFill>
                  <a:srgbClr val="CE9178"/>
                </a:solidFill>
                <a:effectLst/>
                <a:latin typeface="Times New Roman" panose="02020603050405020304" pitchFamily="18" charset="0"/>
                <a:ea typeface="Courier New" panose="02070309020205020404" pitchFamily="49" charset="0"/>
              </a:rPr>
              <a:t>'</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a:solidFill>
                  <a:srgbClr val="9CDCFE"/>
                </a:solidFill>
                <a:effectLst/>
                <a:latin typeface="Times New Roman" panose="02020603050405020304" pitchFamily="18" charset="0"/>
                <a:ea typeface="Courier New" panose="02070309020205020404" pitchFamily="49" charset="0"/>
              </a:rPr>
              <a:t>color</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CE9178"/>
                </a:solidFill>
                <a:effectLst/>
                <a:latin typeface="Times New Roman" panose="02020603050405020304" pitchFamily="18" charset="0"/>
                <a:ea typeface="Courier New" panose="02070309020205020404" pitchFamily="49" charset="0"/>
              </a:rPr>
              <a:t>'red'</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a:solidFill>
                  <a:srgbClr val="9CDCFE"/>
                </a:solidFill>
                <a:effectLst/>
                <a:latin typeface="Times New Roman" panose="02020603050405020304" pitchFamily="18" charset="0"/>
                <a:ea typeface="Courier New" panose="02070309020205020404" pitchFamily="49" charset="0"/>
              </a:rPr>
              <a:t>label</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CE9178"/>
                </a:solidFill>
                <a:effectLst/>
                <a:latin typeface="Times New Roman" panose="02020603050405020304" pitchFamily="18" charset="0"/>
                <a:ea typeface="Courier New" panose="02070309020205020404" pitchFamily="49" charset="0"/>
              </a:rPr>
              <a:t>'Predicted Close Price'</a:t>
            </a:r>
            <a:r>
              <a:rPr lang="en-US" sz="2800" dirty="0">
                <a:solidFill>
                  <a:srgbClr val="CCCCCC"/>
                </a:solidFill>
                <a:effectLst/>
                <a:latin typeface="Times New Roman" panose="02020603050405020304" pitchFamily="18" charset="0"/>
                <a:ea typeface="Courier New" panose="02070309020205020404" pitchFamily="49" charset="0"/>
              </a:rPr>
              <a:t>)</a:t>
            </a:r>
            <a:endParaRPr lang="en-US" sz="2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800" dirty="0" err="1">
                <a:solidFill>
                  <a:srgbClr val="CCCCCC"/>
                </a:solidFill>
                <a:effectLst/>
                <a:latin typeface="Times New Roman" panose="02020603050405020304" pitchFamily="18" charset="0"/>
                <a:ea typeface="Courier New" panose="02070309020205020404" pitchFamily="49" charset="0"/>
              </a:rPr>
              <a:t>plt.plot</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err="1">
                <a:solidFill>
                  <a:srgbClr val="CCCCCC"/>
                </a:solidFill>
                <a:effectLst/>
                <a:latin typeface="Times New Roman" panose="02020603050405020304" pitchFamily="18" charset="0"/>
                <a:ea typeface="Courier New" panose="02070309020205020404" pitchFamily="49" charset="0"/>
              </a:rPr>
              <a:t>df_test</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a:solidFill>
                  <a:srgbClr val="CE9178"/>
                </a:solidFill>
                <a:effectLst/>
                <a:latin typeface="Times New Roman" panose="02020603050405020304" pitchFamily="18" charset="0"/>
                <a:ea typeface="Courier New" panose="02070309020205020404" pitchFamily="49" charset="0"/>
              </a:rPr>
              <a:t>'</a:t>
            </a:r>
            <a:r>
              <a:rPr lang="en-US" sz="2800" dirty="0" err="1">
                <a:solidFill>
                  <a:srgbClr val="CE9178"/>
                </a:solidFill>
                <a:effectLst/>
                <a:latin typeface="Times New Roman" panose="02020603050405020304" pitchFamily="18" charset="0"/>
                <a:ea typeface="Courier New" panose="02070309020205020404" pitchFamily="49" charset="0"/>
              </a:rPr>
              <a:t>Close_test</a:t>
            </a:r>
            <a:r>
              <a:rPr lang="en-US" sz="2800" dirty="0">
                <a:solidFill>
                  <a:srgbClr val="CE9178"/>
                </a:solidFill>
                <a:effectLst/>
                <a:latin typeface="Times New Roman" panose="02020603050405020304" pitchFamily="18" charset="0"/>
                <a:ea typeface="Courier New" panose="02070309020205020404" pitchFamily="49" charset="0"/>
              </a:rPr>
              <a:t>'</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a:solidFill>
                  <a:srgbClr val="9CDCFE"/>
                </a:solidFill>
                <a:effectLst/>
                <a:latin typeface="Times New Roman" panose="02020603050405020304" pitchFamily="18" charset="0"/>
                <a:ea typeface="Courier New" panose="02070309020205020404" pitchFamily="49" charset="0"/>
              </a:rPr>
              <a:t>color</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CE9178"/>
                </a:solidFill>
                <a:effectLst/>
                <a:latin typeface="Times New Roman" panose="02020603050405020304" pitchFamily="18" charset="0"/>
                <a:ea typeface="Courier New" panose="02070309020205020404" pitchFamily="49" charset="0"/>
              </a:rPr>
              <a:t>'blue'</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a:solidFill>
                  <a:srgbClr val="9CDCFE"/>
                </a:solidFill>
                <a:effectLst/>
                <a:latin typeface="Times New Roman" panose="02020603050405020304" pitchFamily="18" charset="0"/>
                <a:ea typeface="Courier New" panose="02070309020205020404" pitchFamily="49" charset="0"/>
              </a:rPr>
              <a:t>label</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CE9178"/>
                </a:solidFill>
                <a:effectLst/>
                <a:latin typeface="Times New Roman" panose="02020603050405020304" pitchFamily="18" charset="0"/>
                <a:ea typeface="Courier New" panose="02070309020205020404" pitchFamily="49" charset="0"/>
              </a:rPr>
              <a:t>'Actual Close Price'</a:t>
            </a:r>
            <a:r>
              <a:rPr lang="en-US" sz="2800" dirty="0">
                <a:solidFill>
                  <a:srgbClr val="CCCCCC"/>
                </a:solidFill>
                <a:effectLst/>
                <a:latin typeface="Times New Roman" panose="02020603050405020304" pitchFamily="18" charset="0"/>
                <a:ea typeface="Courier New" panose="02070309020205020404" pitchFamily="49" charset="0"/>
              </a:rPr>
              <a:t>)</a:t>
            </a:r>
            <a:endParaRPr lang="en-US" sz="2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800" dirty="0" err="1">
                <a:solidFill>
                  <a:srgbClr val="CCCCCC"/>
                </a:solidFill>
                <a:effectLst/>
                <a:latin typeface="Times New Roman" panose="02020603050405020304" pitchFamily="18" charset="0"/>
                <a:ea typeface="Courier New" panose="02070309020205020404" pitchFamily="49" charset="0"/>
              </a:rPr>
              <a:t>plt.xlabel</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a:solidFill>
                  <a:srgbClr val="CE9178"/>
                </a:solidFill>
                <a:effectLst/>
                <a:latin typeface="Times New Roman" panose="02020603050405020304" pitchFamily="18" charset="0"/>
                <a:ea typeface="Courier New" panose="02070309020205020404" pitchFamily="49" charset="0"/>
              </a:rPr>
              <a:t>'Date'</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err="1">
                <a:solidFill>
                  <a:srgbClr val="9CDCFE"/>
                </a:solidFill>
                <a:effectLst/>
                <a:latin typeface="Times New Roman" panose="02020603050405020304" pitchFamily="18" charset="0"/>
                <a:ea typeface="Courier New" panose="02070309020205020404" pitchFamily="49" charset="0"/>
              </a:rPr>
              <a:t>fontsize</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B5CEA8"/>
                </a:solidFill>
                <a:effectLst/>
                <a:latin typeface="Times New Roman" panose="02020603050405020304" pitchFamily="18" charset="0"/>
                <a:ea typeface="Courier New" panose="02070309020205020404" pitchFamily="49" charset="0"/>
              </a:rPr>
              <a:t>18</a:t>
            </a:r>
            <a:r>
              <a:rPr lang="en-US" sz="2800" dirty="0">
                <a:solidFill>
                  <a:srgbClr val="CCCCCC"/>
                </a:solidFill>
                <a:effectLst/>
                <a:latin typeface="Times New Roman" panose="02020603050405020304" pitchFamily="18" charset="0"/>
                <a:ea typeface="Courier New" panose="02070309020205020404" pitchFamily="49" charset="0"/>
              </a:rPr>
              <a:t>)</a:t>
            </a:r>
            <a:endParaRPr lang="en-US" sz="2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800" dirty="0" err="1">
                <a:solidFill>
                  <a:srgbClr val="CCCCCC"/>
                </a:solidFill>
                <a:effectLst/>
                <a:latin typeface="Times New Roman" panose="02020603050405020304" pitchFamily="18" charset="0"/>
                <a:ea typeface="Courier New" panose="02070309020205020404" pitchFamily="49" charset="0"/>
              </a:rPr>
              <a:t>plt.ylabel</a:t>
            </a:r>
            <a:r>
              <a:rPr lang="en-US" sz="2800" dirty="0">
                <a:solidFill>
                  <a:srgbClr val="CCCCCC"/>
                </a:solidFill>
                <a:effectLst/>
                <a:latin typeface="Times New Roman" panose="02020603050405020304" pitchFamily="18" charset="0"/>
                <a:ea typeface="Courier New" panose="02070309020205020404" pitchFamily="49" charset="0"/>
              </a:rPr>
              <a:t>(</a:t>
            </a:r>
            <a:r>
              <a:rPr lang="en-US" sz="2800" dirty="0">
                <a:solidFill>
                  <a:srgbClr val="CE9178"/>
                </a:solidFill>
                <a:effectLst/>
                <a:latin typeface="Times New Roman" panose="02020603050405020304" pitchFamily="18" charset="0"/>
                <a:ea typeface="Courier New" panose="02070309020205020404" pitchFamily="49" charset="0"/>
              </a:rPr>
              <a:t>'Close Price USD ($)'</a:t>
            </a:r>
            <a:r>
              <a:rPr lang="en-US" sz="2800" dirty="0">
                <a:solidFill>
                  <a:srgbClr val="CCCCCC"/>
                </a:solidFill>
                <a:effectLst/>
                <a:latin typeface="Times New Roman" panose="02020603050405020304" pitchFamily="18" charset="0"/>
                <a:ea typeface="Courier New" panose="02070309020205020404" pitchFamily="49" charset="0"/>
              </a:rPr>
              <a:t>, </a:t>
            </a:r>
            <a:r>
              <a:rPr lang="en-US" sz="2800" dirty="0" err="1">
                <a:solidFill>
                  <a:srgbClr val="9CDCFE"/>
                </a:solidFill>
                <a:effectLst/>
                <a:latin typeface="Times New Roman" panose="02020603050405020304" pitchFamily="18" charset="0"/>
                <a:ea typeface="Courier New" panose="02070309020205020404" pitchFamily="49" charset="0"/>
              </a:rPr>
              <a:t>fontsize</a:t>
            </a:r>
            <a:r>
              <a:rPr lang="en-US" sz="2800" dirty="0">
                <a:solidFill>
                  <a:srgbClr val="D4D4D4"/>
                </a:solidFill>
                <a:effectLst/>
                <a:latin typeface="Times New Roman" panose="02020603050405020304" pitchFamily="18" charset="0"/>
                <a:ea typeface="Courier New" panose="02070309020205020404" pitchFamily="49" charset="0"/>
              </a:rPr>
              <a:t>=</a:t>
            </a:r>
            <a:r>
              <a:rPr lang="en-US" sz="2800" dirty="0">
                <a:solidFill>
                  <a:srgbClr val="B5CEA8"/>
                </a:solidFill>
                <a:effectLst/>
                <a:latin typeface="Times New Roman" panose="02020603050405020304" pitchFamily="18" charset="0"/>
                <a:ea typeface="Courier New" panose="02070309020205020404" pitchFamily="49" charset="0"/>
              </a:rPr>
              <a:t>18</a:t>
            </a:r>
            <a:r>
              <a:rPr lang="en-US" sz="2800" dirty="0">
                <a:solidFill>
                  <a:srgbClr val="CCCCCC"/>
                </a:solidFill>
                <a:effectLst/>
                <a:latin typeface="Times New Roman" panose="02020603050405020304" pitchFamily="18" charset="0"/>
                <a:ea typeface="Courier New" panose="02070309020205020404" pitchFamily="49" charset="0"/>
              </a:rPr>
              <a:t>)</a:t>
            </a:r>
            <a:endParaRPr lang="en-US" sz="2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800" dirty="0" err="1">
                <a:solidFill>
                  <a:srgbClr val="CCCCCC"/>
                </a:solidFill>
                <a:effectLst/>
                <a:latin typeface="Times New Roman" panose="02020603050405020304" pitchFamily="18" charset="0"/>
                <a:ea typeface="Courier New" panose="02070309020205020404" pitchFamily="49" charset="0"/>
              </a:rPr>
              <a:t>plt.legend</a:t>
            </a:r>
            <a:r>
              <a:rPr lang="en-US" sz="2800" dirty="0">
                <a:solidFill>
                  <a:srgbClr val="CCCCCC"/>
                </a:solidFill>
                <a:effectLst/>
                <a:latin typeface="Times New Roman" panose="02020603050405020304" pitchFamily="18" charset="0"/>
                <a:ea typeface="Courier New" panose="02070309020205020404" pitchFamily="49" charset="0"/>
              </a:rPr>
              <a:t>()</a:t>
            </a:r>
            <a:endParaRPr lang="en-US" sz="2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800" dirty="0" err="1">
                <a:solidFill>
                  <a:srgbClr val="CCCCCC"/>
                </a:solidFill>
                <a:effectLst/>
                <a:latin typeface="Times New Roman" panose="02020603050405020304" pitchFamily="18" charset="0"/>
                <a:ea typeface="Courier New" panose="02070309020205020404" pitchFamily="49" charset="0"/>
              </a:rPr>
              <a:t>plt.show</a:t>
            </a:r>
            <a:r>
              <a:rPr lang="en-US" sz="2800" dirty="0">
                <a:solidFill>
                  <a:srgbClr val="CCCCCC"/>
                </a:solidFill>
                <a:effectLst/>
                <a:latin typeface="Times New Roman" panose="02020603050405020304" pitchFamily="18" charset="0"/>
                <a:ea typeface="Courier New" panose="02070309020205020404" pitchFamily="49" charset="0"/>
              </a:rPr>
              <a:t>()</a:t>
            </a:r>
            <a:endParaRPr lang="en-US" sz="2800" dirty="0">
              <a:effectLst/>
              <a:latin typeface="Calibri" panose="020F0502020204030204" pitchFamily="34" charset="0"/>
              <a:ea typeface="Calibri" panose="020F0502020204030204" pitchFamily="34" charset="0"/>
            </a:endParaRPr>
          </a:p>
        </p:txBody>
      </p:sp>
      <p:pic>
        <p:nvPicPr>
          <p:cNvPr id="272" name="image26.png">
            <a:extLst>
              <a:ext uri="{FF2B5EF4-FFF2-40B4-BE49-F238E27FC236}">
                <a16:creationId xmlns:a16="http://schemas.microsoft.com/office/drawing/2014/main" id="{6129665A-2CE6-B027-3210-C26A80296E25}"/>
              </a:ext>
            </a:extLst>
          </p:cNvPr>
          <p:cNvPicPr/>
          <p:nvPr/>
        </p:nvPicPr>
        <p:blipFill>
          <a:blip r:embed="rId12"/>
          <a:srcRect/>
          <a:stretch>
            <a:fillRect/>
          </a:stretch>
        </p:blipFill>
        <p:spPr>
          <a:xfrm>
            <a:off x="9816589" y="2931391"/>
            <a:ext cx="8300922" cy="5997505"/>
          </a:xfrm>
          <a:prstGeom prst="rect">
            <a:avLst/>
          </a:prstGeom>
          <a:ln/>
        </p:spPr>
      </p:pic>
      <p:sp>
        <p:nvSpPr>
          <p:cNvPr id="273" name="Rectangle: Rounded Corners 272">
            <a:extLst>
              <a:ext uri="{FF2B5EF4-FFF2-40B4-BE49-F238E27FC236}">
                <a16:creationId xmlns:a16="http://schemas.microsoft.com/office/drawing/2014/main" id="{4C3B8C8C-CE89-B85E-CBAF-F3CB8D40C9C4}"/>
              </a:ext>
            </a:extLst>
          </p:cNvPr>
          <p:cNvSpPr/>
          <p:nvPr/>
        </p:nvSpPr>
        <p:spPr>
          <a:xfrm>
            <a:off x="9321241" y="2194756"/>
            <a:ext cx="70633" cy="711890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TextBox 274">
            <a:extLst>
              <a:ext uri="{FF2B5EF4-FFF2-40B4-BE49-F238E27FC236}">
                <a16:creationId xmlns:a16="http://schemas.microsoft.com/office/drawing/2014/main" id="{D651711F-720F-EC54-EF34-59C6A92708C0}"/>
              </a:ext>
            </a:extLst>
          </p:cNvPr>
          <p:cNvSpPr txBox="1"/>
          <p:nvPr/>
        </p:nvSpPr>
        <p:spPr>
          <a:xfrm>
            <a:off x="9734550" y="2208737"/>
            <a:ext cx="3437928" cy="523220"/>
          </a:xfrm>
          <a:prstGeom prst="rect">
            <a:avLst/>
          </a:prstGeom>
          <a:noFill/>
        </p:spPr>
        <p:txBody>
          <a:bodyPr wrap="square" rtlCol="0">
            <a:spAutoFit/>
          </a:bodyPr>
          <a:lstStyle/>
          <a:p>
            <a:r>
              <a:rPr lang="en-US" sz="2800" dirty="0" err="1"/>
              <a:t>Kết</a:t>
            </a:r>
            <a:r>
              <a:rPr lang="en-US" sz="2800" dirty="0"/>
              <a:t> </a:t>
            </a:r>
            <a:r>
              <a:rPr lang="en-US" sz="2800" dirty="0" err="1"/>
              <a:t>quả</a:t>
            </a:r>
            <a:r>
              <a:rPr lang="en-US" sz="2800" dirty="0"/>
              <a:t> :</a:t>
            </a:r>
          </a:p>
        </p:txBody>
      </p:sp>
    </p:spTree>
    <p:extLst>
      <p:ext uri="{BB962C8B-B14F-4D97-AF65-F5344CB8AC3E}">
        <p14:creationId xmlns:p14="http://schemas.microsoft.com/office/powerpoint/2010/main" val="415465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41831E09-2A93-3D2C-5103-790BDCD6B10F}"/>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5D58EE66-5564-1438-D6E8-27679C870FE8}"/>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7A82293D-9A44-0A54-3B42-8C11D9D1F1C2}"/>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9D0D14EB-A91F-A309-4BAC-8FA2F85A955D}"/>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79D8D964-7AB2-A3B1-AE61-01B08D504B07}"/>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0FE1E121-44A7-9244-0ECD-12074064E7E2}"/>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84FADECD-59C6-D9AF-BD99-743C35C1DE14}"/>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98D06458-C98C-E6BA-EB34-9E9093ED6684}"/>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5837243F-8103-86A4-42EE-1DCC71B9E3F4}"/>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E19CA883-46DC-7923-B501-E874773C0715}"/>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2B19EF0F-6368-44BB-BA67-60733111F208}"/>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E89DE7EC-6E68-A36A-82C0-E232F5A27902}"/>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AB7C22BA-8FF0-5102-17A0-E18A7373CD68}"/>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0DCF19F3-407B-AD93-F412-5271C61AF873}"/>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A21D43A0-36EE-4E52-D455-5FBD7EFCE340}"/>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72B5763D-3138-F7B2-4F8B-20F786530071}"/>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223E6109-C4FB-D2F0-665D-D2F6F4F047BD}"/>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E5AD0BE2-38AA-52ED-A252-648285560C17}"/>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3A5C0993-88F0-7AD2-4752-895621FF7887}"/>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70F7AF2D-E823-75C9-089F-963266FDC9D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932100F8-8521-A0B3-C063-4277AE73FA31}"/>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1BE03598-2600-1CA4-1F74-99936BF9B2B2}"/>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801C522E-BEDC-B982-0E8D-6ED8EFAE8995}"/>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169CBE3A-4432-212F-D247-E030F6ACAD23}"/>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BE51D87C-C9B5-E703-668F-050DE8C3BCFE}"/>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C0FA4294-C023-945F-7964-0A0C40E0C22D}"/>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5E821902-2859-C90A-7750-90F2B84E2248}"/>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15057747-9F8C-2F82-91CA-1B030F016D59}"/>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DF4B9367-8803-5B1A-78B3-08DAD9FE272C}"/>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9BC36645-9535-4BA5-22FF-BC516A3B30C9}"/>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33BB7CE5-5E1C-9D3E-F285-91AC6A0E94FC}"/>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0931B9AA-A0FD-6ABE-0E6C-95DC4253FEB0}"/>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7D69D25C-08E2-E35D-7BA5-CEDBD988E0C1}"/>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AC759EBC-BF83-ACA9-FB0A-C4071FB23F83}"/>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AB70550A-BD9B-4D62-3EE1-77232B19864E}"/>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D2738C41-FA60-97DD-3156-108631FE7BE1}"/>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7F4F1A91-2997-C656-A111-05A5BD19C22C}"/>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BE6BDA68-A786-B71B-0EDB-2A24F5F9C052}"/>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0D628254-90BE-8007-BCC3-FDFAFB5AE52F}"/>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E9EC185A-B50C-F0DA-72B7-4265CFB15588}"/>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05DBF954-A4BD-1DF3-E99D-339EA657C4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FD1FEE9F-13EE-E276-D8D9-1D4D12342A92}"/>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F880CD92-9506-A729-0007-E99B04C78E86}"/>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2260C029-F10A-EF55-CF1A-8C2FC5F33E8A}"/>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9B4A5722-3CB9-CC97-D369-7076B1852A54}"/>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E096E14B-548F-E379-B632-9C2E2764935D}"/>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45B6538F-DC4A-1D10-BFC4-296C731E56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0B1578FE-52E6-E83A-0C71-75C679E6AB33}"/>
              </a:ext>
            </a:extLst>
          </p:cNvPr>
          <p:cNvGrpSpPr/>
          <p:nvPr/>
        </p:nvGrpSpPr>
        <p:grpSpPr>
          <a:xfrm>
            <a:off x="71730" y="-19121"/>
            <a:ext cx="19875503" cy="10287000"/>
            <a:chOff x="4572000" y="0"/>
            <a:chExt cx="4922191" cy="10287000"/>
          </a:xfrm>
        </p:grpSpPr>
        <p:sp>
          <p:nvSpPr>
            <p:cNvPr id="27" name="Rectangle 26">
              <a:extLst>
                <a:ext uri="{FF2B5EF4-FFF2-40B4-BE49-F238E27FC236}">
                  <a16:creationId xmlns:a16="http://schemas.microsoft.com/office/drawing/2014/main" id="{67B48E54-1AC3-7A9F-5805-B5D5FB53F2ED}"/>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99B5DA3A-FDD6-CEA5-2190-A8C54840FDF3}"/>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184;p11">
            <a:extLst>
              <a:ext uri="{FF2B5EF4-FFF2-40B4-BE49-F238E27FC236}">
                <a16:creationId xmlns:a16="http://schemas.microsoft.com/office/drawing/2014/main" id="{F7D5A0D4-B57A-90B4-6F2C-D3EEA33878E0}"/>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10ABB9AC-9B4B-AB06-9D20-6CC45C22E1D7}"/>
              </a:ext>
            </a:extLst>
          </p:cNvPr>
          <p:cNvGrpSpPr/>
          <p:nvPr/>
        </p:nvGrpSpPr>
        <p:grpSpPr>
          <a:xfrm rot="2700000">
            <a:off x="-36229" y="11550269"/>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681AD549-4970-0AC7-D91C-9A3089466878}"/>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163D558B-8E85-4CC6-918D-47DCF4C12A3F}"/>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94F0FC9A-014E-9CCE-0E04-E86BFA894634}"/>
              </a:ext>
            </a:extLst>
          </p:cNvPr>
          <p:cNvGrpSpPr/>
          <p:nvPr/>
        </p:nvGrpSpPr>
        <p:grpSpPr>
          <a:xfrm rot="2700000">
            <a:off x="-907761" y="11423868"/>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C6BE13FF-2560-D7CC-C1E3-1DC737C3941E}"/>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584D1C15-2D50-9CDF-C3F3-940A0FCCB46D}"/>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5D503ED7-C360-97BE-C6DC-4302A8A75B2E}"/>
              </a:ext>
            </a:extLst>
          </p:cNvPr>
          <p:cNvGrpSpPr/>
          <p:nvPr/>
        </p:nvGrpSpPr>
        <p:grpSpPr>
          <a:xfrm rot="2700000">
            <a:off x="8055506" y="-2269071"/>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9DC0DEE0-AA02-5C28-87DD-A6372AD06EAB}"/>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E50C65FF-9051-88E3-65C4-DA8E6C8C2E4A}"/>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C4FA3CFC-B0CF-8E5E-4874-FEC0C7A984D8}"/>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73">
            <a:extLst>
              <a:ext uri="{FF2B5EF4-FFF2-40B4-BE49-F238E27FC236}">
                <a16:creationId xmlns:a16="http://schemas.microsoft.com/office/drawing/2014/main" id="{4B9C2E14-0BC9-251D-81B5-CFD00C2F2D71}"/>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EFBD6CC0-B19E-05AF-C332-A8159881EDE6}"/>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66B4E311-A5B9-E6FF-3443-4479786D72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2016023C-72DD-8244-0F93-E1D0A43C99D5}"/>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E23A0511-825E-BCD9-BD78-8B87AD45EB96}"/>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FB54F732-4232-F5E1-EB7B-5999E94F8A83}"/>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04C944E4-735A-B99E-CF03-4101DC1DB95C}"/>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3FDDF40D-0A8E-19F6-A9E1-4146217880D2}"/>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801C9EC0-7E0E-C915-B55C-7DAC1F6B1308}"/>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89718B68-D2A0-7288-5D05-17C1099A5C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3DFD68C0-6395-567B-055F-D3D9FBD5FEDD}"/>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18E3FE0-5963-1AE5-4165-C2BD19C5CC14}"/>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F8E2ABF5-830B-BBA9-F885-76FC9F99DD53}"/>
              </a:ext>
            </a:extLst>
          </p:cNvPr>
          <p:cNvSpPr/>
          <p:nvPr/>
        </p:nvSpPr>
        <p:spPr>
          <a:xfrm rot="2722170">
            <a:off x="15293376" y="10845631"/>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7217C5-63C7-B454-3CAD-E44333E82820}"/>
              </a:ext>
            </a:extLst>
          </p:cNvPr>
          <p:cNvSpPr txBox="1"/>
          <p:nvPr/>
        </p:nvSpPr>
        <p:spPr>
          <a:xfrm>
            <a:off x="2340337" y="377628"/>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dirty="0">
                <a:solidFill>
                  <a:schemeClr val="bg1"/>
                </a:solidFill>
                <a:latin typeface="Anton"/>
                <a:sym typeface="Anton"/>
              </a:rPr>
              <a:t>THUẬT TOÁN</a:t>
            </a:r>
            <a:endParaRPr lang="en-US" sz="5400" dirty="0">
              <a:solidFill>
                <a:schemeClr val="bg1"/>
              </a:solidFill>
            </a:endParaRPr>
          </a:p>
        </p:txBody>
      </p:sp>
      <p:sp>
        <p:nvSpPr>
          <p:cNvPr id="7" name="Rectangle 6">
            <a:extLst>
              <a:ext uri="{FF2B5EF4-FFF2-40B4-BE49-F238E27FC236}">
                <a16:creationId xmlns:a16="http://schemas.microsoft.com/office/drawing/2014/main" id="{8642FD29-DBA8-C074-A4EB-6DA9E7044340}"/>
              </a:ext>
            </a:extLst>
          </p:cNvPr>
          <p:cNvSpPr/>
          <p:nvPr/>
        </p:nvSpPr>
        <p:spPr>
          <a:xfrm>
            <a:off x="937202" y="259988"/>
            <a:ext cx="1339013" cy="1300095"/>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DB9E1A-CD62-6189-55AC-2DCB601894A8}"/>
              </a:ext>
            </a:extLst>
          </p:cNvPr>
          <p:cNvSpPr txBox="1"/>
          <p:nvPr/>
        </p:nvSpPr>
        <p:spPr>
          <a:xfrm>
            <a:off x="1162058" y="288384"/>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310" name="Rectangle 15">
            <a:extLst>
              <a:ext uri="{FF2B5EF4-FFF2-40B4-BE49-F238E27FC236}">
                <a16:creationId xmlns:a16="http://schemas.microsoft.com/office/drawing/2014/main" id="{0BC502C8-0CF6-0063-BB25-A44AC088EB5E}"/>
              </a:ext>
            </a:extLst>
          </p:cNvPr>
          <p:cNvSpPr>
            <a:spLocks noChangeArrowheads="1"/>
          </p:cNvSpPr>
          <p:nvPr/>
        </p:nvSpPr>
        <p:spPr bwMode="auto">
          <a:xfrm>
            <a:off x="914400" y="6096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TextBox 24">
            <a:extLst>
              <a:ext uri="{FF2B5EF4-FFF2-40B4-BE49-F238E27FC236}">
                <a16:creationId xmlns:a16="http://schemas.microsoft.com/office/drawing/2014/main" id="{3A01745C-0C6F-88F5-13C8-294731140FF0}"/>
              </a:ext>
            </a:extLst>
          </p:cNvPr>
          <p:cNvSpPr txBox="1"/>
          <p:nvPr/>
        </p:nvSpPr>
        <p:spPr>
          <a:xfrm>
            <a:off x="-66153" y="1579204"/>
            <a:ext cx="9210154" cy="1924245"/>
          </a:xfrm>
          <a:prstGeom prst="rect">
            <a:avLst/>
          </a:prstGeom>
          <a:noFill/>
        </p:spPr>
        <p:txBody>
          <a:bodyPr wrap="square" rtlCol="0">
            <a:spAutoFit/>
          </a:bodyPr>
          <a:lstStyle/>
          <a:p>
            <a:pPr marL="914400" marR="0" lvl="2">
              <a:lnSpc>
                <a:spcPct val="107000"/>
              </a:lnSpc>
              <a:spcBef>
                <a:spcPts val="200"/>
              </a:spcBef>
            </a:pP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Vẽ</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dự đoán giá của những ngày tiếp theo</a:t>
            </a:r>
          </a:p>
          <a:p>
            <a:endParaRPr lang="en-US" sz="2800" dirty="0">
              <a:effectLst/>
              <a:latin typeface="Calibri" panose="020F0502020204030204" pitchFamily="34" charset="0"/>
              <a:ea typeface="Calibri" panose="020F0502020204030204" pitchFamily="34" charset="0"/>
            </a:endParaRPr>
          </a:p>
          <a:p>
            <a:endParaRPr lang="en-US" dirty="0"/>
          </a:p>
        </p:txBody>
      </p:sp>
      <p:sp>
        <p:nvSpPr>
          <p:cNvPr id="273" name="Rectangle: Rounded Corners 272">
            <a:extLst>
              <a:ext uri="{FF2B5EF4-FFF2-40B4-BE49-F238E27FC236}">
                <a16:creationId xmlns:a16="http://schemas.microsoft.com/office/drawing/2014/main" id="{F3206DE8-D095-11E7-B37A-B01B96205A50}"/>
              </a:ext>
            </a:extLst>
          </p:cNvPr>
          <p:cNvSpPr/>
          <p:nvPr/>
        </p:nvSpPr>
        <p:spPr>
          <a:xfrm>
            <a:off x="9321241" y="2194756"/>
            <a:ext cx="70633" cy="711890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TextBox 274">
            <a:extLst>
              <a:ext uri="{FF2B5EF4-FFF2-40B4-BE49-F238E27FC236}">
                <a16:creationId xmlns:a16="http://schemas.microsoft.com/office/drawing/2014/main" id="{13B9EA04-090E-FEFE-3945-0BF63EF76553}"/>
              </a:ext>
            </a:extLst>
          </p:cNvPr>
          <p:cNvSpPr txBox="1"/>
          <p:nvPr/>
        </p:nvSpPr>
        <p:spPr>
          <a:xfrm>
            <a:off x="9734550" y="2208737"/>
            <a:ext cx="3437928" cy="523220"/>
          </a:xfrm>
          <a:prstGeom prst="rect">
            <a:avLst/>
          </a:prstGeom>
          <a:noFill/>
        </p:spPr>
        <p:txBody>
          <a:bodyPr wrap="square" rtlCol="0">
            <a:spAutoFit/>
          </a:bodyPr>
          <a:lstStyle/>
          <a:p>
            <a:r>
              <a:rPr lang="en-US" sz="2800" dirty="0" err="1"/>
              <a:t>Kết</a:t>
            </a:r>
            <a:r>
              <a:rPr lang="en-US" sz="2800" dirty="0"/>
              <a:t> </a:t>
            </a:r>
            <a:r>
              <a:rPr lang="en-US" sz="2800" dirty="0" err="1"/>
              <a:t>quả</a:t>
            </a:r>
            <a:r>
              <a:rPr lang="en-US" sz="2800" dirty="0"/>
              <a:t> :</a:t>
            </a:r>
          </a:p>
        </p:txBody>
      </p:sp>
      <p:pic>
        <p:nvPicPr>
          <p:cNvPr id="26" name="Picture 25" descr="A screen shot of a computer program&#10;&#10;Description automatically generated">
            <a:extLst>
              <a:ext uri="{FF2B5EF4-FFF2-40B4-BE49-F238E27FC236}">
                <a16:creationId xmlns:a16="http://schemas.microsoft.com/office/drawing/2014/main" id="{6A56C382-41DE-A463-1F0A-179E4330BFC8}"/>
              </a:ext>
            </a:extLst>
          </p:cNvPr>
          <p:cNvPicPr>
            <a:picLocks noChangeAspect="1"/>
          </p:cNvPicPr>
          <p:nvPr/>
        </p:nvPicPr>
        <p:blipFill>
          <a:blip r:embed="rId12"/>
          <a:stretch>
            <a:fillRect/>
          </a:stretch>
        </p:blipFill>
        <p:spPr>
          <a:xfrm>
            <a:off x="909679" y="3146257"/>
            <a:ext cx="7993978" cy="4427641"/>
          </a:xfrm>
          <a:prstGeom prst="rect">
            <a:avLst/>
          </a:prstGeom>
        </p:spPr>
      </p:pic>
      <p:pic>
        <p:nvPicPr>
          <p:cNvPr id="33" name="Picture 32" descr="A screenshot of a computer&#10;&#10;Description automatically generated">
            <a:extLst>
              <a:ext uri="{FF2B5EF4-FFF2-40B4-BE49-F238E27FC236}">
                <a16:creationId xmlns:a16="http://schemas.microsoft.com/office/drawing/2014/main" id="{ED037F3D-82F1-D916-0E49-7D2A07CAD3DD}"/>
              </a:ext>
            </a:extLst>
          </p:cNvPr>
          <p:cNvPicPr>
            <a:picLocks noChangeAspect="1"/>
          </p:cNvPicPr>
          <p:nvPr/>
        </p:nvPicPr>
        <p:blipFill>
          <a:blip r:embed="rId13"/>
          <a:stretch>
            <a:fillRect/>
          </a:stretch>
        </p:blipFill>
        <p:spPr>
          <a:xfrm>
            <a:off x="11704478" y="2470347"/>
            <a:ext cx="5393840" cy="6033787"/>
          </a:xfrm>
          <a:prstGeom prst="rect">
            <a:avLst/>
          </a:prstGeom>
        </p:spPr>
      </p:pic>
    </p:spTree>
    <p:extLst>
      <p:ext uri="{BB962C8B-B14F-4D97-AF65-F5344CB8AC3E}">
        <p14:creationId xmlns:p14="http://schemas.microsoft.com/office/powerpoint/2010/main" val="912612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1FDFB7AB-23E0-DDB6-1E32-5F6089E8B6A4}"/>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7D85B319-95A8-90E4-C0CB-F71740BE55F3}"/>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8B21CCC0-673F-8EB0-0224-3746716BAA3D}"/>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AD059FE8-0AA3-75B7-E4D4-AA7A58FFB0BE}"/>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A6FD15FF-CFFF-E509-CE87-FAD5F0C58326}"/>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DD77D486-57CD-FE5F-ED69-DA134F8D2DE8}"/>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0D69A04F-0058-AFB4-ECF8-BFF22217D649}"/>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348DB458-A624-9164-ECE1-68CD8D6FA57E}"/>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5E1965CC-D2E9-CDD9-F8D7-11BEE3979DA4}"/>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6FD63773-D13E-8210-D5B6-4AF6C3DA4044}"/>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32507AB3-2F80-829E-1E2B-23F817BCF9C4}"/>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F9BF0429-3FBE-28B5-E99C-92C11C732AD1}"/>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33D21F84-1905-8FD6-B0DE-F854BECA7468}"/>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0C5F366F-F718-8C76-0D7E-08B766EB7943}"/>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846DD6C6-6094-120F-6136-D0E6D3A7981F}"/>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2B0E7068-A1D3-5B7A-5F70-5BE714BBF95D}"/>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944560D9-71CF-A89F-A5E6-453C8635AFCE}"/>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AB446EF5-CFEC-0ADD-8E6E-49CF341B273A}"/>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851C9F25-298C-7F9E-BE60-1D00AD9136DA}"/>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8F39D40C-7A94-0143-9AE5-A6CED29B7566}"/>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9091F5DE-6CCC-33A3-C9A9-98D252B635E7}"/>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79EBC8A7-9BB2-4516-ED92-80E1DA0DF6E5}"/>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EDB2C466-51ED-B815-9369-B5D6808B79A2}"/>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125775B1-624F-7D1A-C0FE-FCD459C69A75}"/>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E2F7BC5A-52CC-900C-4CED-820A324ADEAA}"/>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5AEA6362-BC1E-893E-A589-192DDD809E17}"/>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263DA53B-EF31-7BE6-CFAD-F90C6F0CA876}"/>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FAC0D100-6A59-7696-E960-D83A1C59931B}"/>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A7B76A63-C5A7-1EA7-671A-8D30D8026359}"/>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EFDA4326-D549-0F1B-8ACD-11F99BB38CD8}"/>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98EDF83E-19AD-F7E5-2AF8-6A9445354E63}"/>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B66621E0-02BC-7794-C7E0-4C10DFDE1AFA}"/>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4F3B6434-6788-75DB-7BD5-8E8F9159F4F5}"/>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73C6792F-19A2-525A-4F09-3F34AA5D6FB9}"/>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A12ECF7B-F108-45D9-4AB4-815C594DCBD8}"/>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8D5AF048-961F-1979-288F-6D3196E9BC6D}"/>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03D1C44B-EF4B-EB48-90F6-02F2086BC8EB}"/>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74E60162-4F87-69C9-CEB3-747EC8342260}"/>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21F8AB7-9E65-D18A-E548-AA007116D06C}"/>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317F2B43-F44E-7ACF-5AEC-49FF733856D6}"/>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1489626D-D771-3C4A-D114-A5F5DD270A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1876568A-150E-B082-CABA-61B019FFAC05}"/>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1E667120-DFE5-13C9-365C-CE90BE343C78}"/>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62943738-6858-1508-0F19-FAD4366040E0}"/>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B2B9312-ACF7-16C8-6A75-D8EE15DA7321}"/>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1626ECA5-0E0A-2E32-80A5-2E837E463CAF}"/>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BD1160F5-4461-F399-2529-A99E64DF5B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5067E997-489B-5484-E892-D0C63604C79D}"/>
              </a:ext>
            </a:extLst>
          </p:cNvPr>
          <p:cNvGrpSpPr/>
          <p:nvPr/>
        </p:nvGrpSpPr>
        <p:grpSpPr>
          <a:xfrm>
            <a:off x="71730" y="-19121"/>
            <a:ext cx="19875503" cy="10287000"/>
            <a:chOff x="4572000" y="0"/>
            <a:chExt cx="4922191" cy="10287000"/>
          </a:xfrm>
        </p:grpSpPr>
        <p:sp>
          <p:nvSpPr>
            <p:cNvPr id="27" name="Rectangle 26">
              <a:extLst>
                <a:ext uri="{FF2B5EF4-FFF2-40B4-BE49-F238E27FC236}">
                  <a16:creationId xmlns:a16="http://schemas.microsoft.com/office/drawing/2014/main" id="{BCBB38CD-3750-E2CA-FA91-A179462ED5CE}"/>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A83BF963-8124-6F21-7740-CC8391A62870}"/>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184;p11">
            <a:extLst>
              <a:ext uri="{FF2B5EF4-FFF2-40B4-BE49-F238E27FC236}">
                <a16:creationId xmlns:a16="http://schemas.microsoft.com/office/drawing/2014/main" id="{1384883E-B1B6-E371-F7D2-2B65003FC9BD}"/>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F11625AC-C5D2-8436-45DB-0F90E29B3C22}"/>
              </a:ext>
            </a:extLst>
          </p:cNvPr>
          <p:cNvGrpSpPr/>
          <p:nvPr/>
        </p:nvGrpSpPr>
        <p:grpSpPr>
          <a:xfrm rot="2700000">
            <a:off x="-36229" y="11550269"/>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F0EED8E3-4916-C7E4-D130-A4BCFF756C4A}"/>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213440BB-90FC-6D96-9D8A-1EF6ADB57A67}"/>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90C8988C-7780-1263-3736-7E1619FAE588}"/>
              </a:ext>
            </a:extLst>
          </p:cNvPr>
          <p:cNvGrpSpPr/>
          <p:nvPr/>
        </p:nvGrpSpPr>
        <p:grpSpPr>
          <a:xfrm rot="2700000">
            <a:off x="-907761" y="11423868"/>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18C00900-F6F2-C5B9-66C9-23A9C06603FA}"/>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047187BC-651B-6B01-9A5B-9CE6017D69CB}"/>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ED40D7A4-DD1B-B2DF-7A87-AD3B5ACFFCA5}"/>
              </a:ext>
            </a:extLst>
          </p:cNvPr>
          <p:cNvGrpSpPr/>
          <p:nvPr/>
        </p:nvGrpSpPr>
        <p:grpSpPr>
          <a:xfrm rot="2700000">
            <a:off x="8055506" y="-2269071"/>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043180A2-A891-F692-79FB-627C7FBD55F5}"/>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5484A3B0-14DB-9796-EDE3-CDF747F7F7E2}"/>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8C670580-B817-EEC2-CD2C-A3B3FA5EC8C9}"/>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73">
            <a:extLst>
              <a:ext uri="{FF2B5EF4-FFF2-40B4-BE49-F238E27FC236}">
                <a16:creationId xmlns:a16="http://schemas.microsoft.com/office/drawing/2014/main" id="{E5E02016-4116-AB76-A4E3-172FFDC5CA96}"/>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82442744-5AEB-9274-2810-D91469767267}"/>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1EA907A3-20FA-357B-8F4B-82DFACCE45F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2069AC0D-EFFD-FFAD-8529-931235D80265}"/>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BE6BDB45-B223-B5A2-1F6A-0C88E4D28D2C}"/>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9DF96009-2145-4278-FA4C-69B05EE82AAB}"/>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5EF8113B-714B-286C-6FCD-7F69A17F4C44}"/>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9E4CB9B8-BA18-A355-EACA-0976C5984816}"/>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70AC983C-F7DF-CE51-8E68-2849C190F836}"/>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E9D6260D-73FF-BF5C-1D83-DA0D383765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C89B00E4-3C7C-463A-B7BF-672761AE5817}"/>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B20D251-071F-3959-7A3B-8DEC0E3A67B0}"/>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8C56C8F0-1F51-4149-3B37-C97CA692B5E2}"/>
              </a:ext>
            </a:extLst>
          </p:cNvPr>
          <p:cNvSpPr/>
          <p:nvPr/>
        </p:nvSpPr>
        <p:spPr>
          <a:xfrm rot="2722170">
            <a:off x="15293376" y="10845631"/>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AC20DB-48DA-3E66-5370-FCF61CB8FFC8}"/>
              </a:ext>
            </a:extLst>
          </p:cNvPr>
          <p:cNvSpPr txBox="1"/>
          <p:nvPr/>
        </p:nvSpPr>
        <p:spPr>
          <a:xfrm>
            <a:off x="2340337" y="377628"/>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dirty="0">
                <a:solidFill>
                  <a:schemeClr val="bg1"/>
                </a:solidFill>
                <a:latin typeface="Anton"/>
                <a:sym typeface="Anton"/>
              </a:rPr>
              <a:t>THUẬT TOÁN</a:t>
            </a:r>
            <a:endParaRPr lang="en-US" sz="5400" dirty="0">
              <a:solidFill>
                <a:schemeClr val="bg1"/>
              </a:solidFill>
            </a:endParaRPr>
          </a:p>
        </p:txBody>
      </p:sp>
      <p:sp>
        <p:nvSpPr>
          <p:cNvPr id="7" name="Rectangle 6">
            <a:extLst>
              <a:ext uri="{FF2B5EF4-FFF2-40B4-BE49-F238E27FC236}">
                <a16:creationId xmlns:a16="http://schemas.microsoft.com/office/drawing/2014/main" id="{07FCBE51-2C10-94A0-66B4-1D58E43550B2}"/>
              </a:ext>
            </a:extLst>
          </p:cNvPr>
          <p:cNvSpPr/>
          <p:nvPr/>
        </p:nvSpPr>
        <p:spPr>
          <a:xfrm>
            <a:off x="937202" y="259988"/>
            <a:ext cx="1339013" cy="1300095"/>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168610F-56E9-FA9A-6B94-885FEBB04623}"/>
              </a:ext>
            </a:extLst>
          </p:cNvPr>
          <p:cNvSpPr txBox="1"/>
          <p:nvPr/>
        </p:nvSpPr>
        <p:spPr>
          <a:xfrm>
            <a:off x="1162058" y="288384"/>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310" name="Rectangle 15">
            <a:extLst>
              <a:ext uri="{FF2B5EF4-FFF2-40B4-BE49-F238E27FC236}">
                <a16:creationId xmlns:a16="http://schemas.microsoft.com/office/drawing/2014/main" id="{6E548F72-4F5C-4228-7976-4DDF6C1A481E}"/>
              </a:ext>
            </a:extLst>
          </p:cNvPr>
          <p:cNvSpPr>
            <a:spLocks noChangeArrowheads="1"/>
          </p:cNvSpPr>
          <p:nvPr/>
        </p:nvSpPr>
        <p:spPr bwMode="auto">
          <a:xfrm>
            <a:off x="914400" y="6096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TextBox 24">
            <a:extLst>
              <a:ext uri="{FF2B5EF4-FFF2-40B4-BE49-F238E27FC236}">
                <a16:creationId xmlns:a16="http://schemas.microsoft.com/office/drawing/2014/main" id="{86FEAF6A-F6D6-E8C4-B645-577CD82DDCB2}"/>
              </a:ext>
            </a:extLst>
          </p:cNvPr>
          <p:cNvSpPr txBox="1"/>
          <p:nvPr/>
        </p:nvSpPr>
        <p:spPr>
          <a:xfrm>
            <a:off x="-66153" y="1579204"/>
            <a:ext cx="9210154" cy="1924245"/>
          </a:xfrm>
          <a:prstGeom prst="rect">
            <a:avLst/>
          </a:prstGeom>
          <a:noFill/>
        </p:spPr>
        <p:txBody>
          <a:bodyPr wrap="square" rtlCol="0">
            <a:spAutoFit/>
          </a:bodyPr>
          <a:lstStyle/>
          <a:p>
            <a:pPr marL="914400" marR="0" lvl="2">
              <a:lnSpc>
                <a:spcPct val="107000"/>
              </a:lnSpc>
              <a:spcBef>
                <a:spcPts val="200"/>
              </a:spcBef>
            </a:pP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Vẽ</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dự đoán giá của những ngày tiếp theo</a:t>
            </a:r>
          </a:p>
          <a:p>
            <a:endParaRPr lang="en-US" sz="2800" dirty="0">
              <a:effectLst/>
              <a:latin typeface="Calibri" panose="020F0502020204030204" pitchFamily="34" charset="0"/>
              <a:ea typeface="Calibri" panose="020F0502020204030204" pitchFamily="34" charset="0"/>
            </a:endParaRPr>
          </a:p>
          <a:p>
            <a:endParaRPr lang="en-US" dirty="0"/>
          </a:p>
        </p:txBody>
      </p:sp>
      <p:sp>
        <p:nvSpPr>
          <p:cNvPr id="273" name="Rectangle: Rounded Corners 272">
            <a:extLst>
              <a:ext uri="{FF2B5EF4-FFF2-40B4-BE49-F238E27FC236}">
                <a16:creationId xmlns:a16="http://schemas.microsoft.com/office/drawing/2014/main" id="{87629DDE-1BD5-83A0-0BDA-B9B24E315B33}"/>
              </a:ext>
            </a:extLst>
          </p:cNvPr>
          <p:cNvSpPr/>
          <p:nvPr/>
        </p:nvSpPr>
        <p:spPr>
          <a:xfrm>
            <a:off x="9321241" y="2194756"/>
            <a:ext cx="70633" cy="711890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TextBox 274">
            <a:extLst>
              <a:ext uri="{FF2B5EF4-FFF2-40B4-BE49-F238E27FC236}">
                <a16:creationId xmlns:a16="http://schemas.microsoft.com/office/drawing/2014/main" id="{8042576F-53AC-F2D6-2338-A0B5E88972C3}"/>
              </a:ext>
            </a:extLst>
          </p:cNvPr>
          <p:cNvSpPr txBox="1"/>
          <p:nvPr/>
        </p:nvSpPr>
        <p:spPr>
          <a:xfrm>
            <a:off x="9734550" y="2208737"/>
            <a:ext cx="3437928" cy="523220"/>
          </a:xfrm>
          <a:prstGeom prst="rect">
            <a:avLst/>
          </a:prstGeom>
          <a:noFill/>
        </p:spPr>
        <p:txBody>
          <a:bodyPr wrap="square" rtlCol="0">
            <a:spAutoFit/>
          </a:bodyPr>
          <a:lstStyle/>
          <a:p>
            <a:r>
              <a:rPr lang="en-US" sz="2800" dirty="0" err="1"/>
              <a:t>Kết</a:t>
            </a:r>
            <a:r>
              <a:rPr lang="en-US" sz="2800" dirty="0"/>
              <a:t> </a:t>
            </a:r>
            <a:r>
              <a:rPr lang="en-US" sz="2800" dirty="0" err="1"/>
              <a:t>quả</a:t>
            </a:r>
            <a:r>
              <a:rPr lang="en-US" sz="2800" dirty="0"/>
              <a:t> :</a:t>
            </a:r>
          </a:p>
        </p:txBody>
      </p:sp>
      <p:pic>
        <p:nvPicPr>
          <p:cNvPr id="24" name="Picture 23" descr="A screen shot of a computer program&#10;&#10;Description automatically generated">
            <a:extLst>
              <a:ext uri="{FF2B5EF4-FFF2-40B4-BE49-F238E27FC236}">
                <a16:creationId xmlns:a16="http://schemas.microsoft.com/office/drawing/2014/main" id="{ADCA137A-B05B-3868-B6D2-9908A1FD42E2}"/>
              </a:ext>
            </a:extLst>
          </p:cNvPr>
          <p:cNvPicPr>
            <a:picLocks noChangeAspect="1"/>
          </p:cNvPicPr>
          <p:nvPr/>
        </p:nvPicPr>
        <p:blipFill>
          <a:blip r:embed="rId12"/>
          <a:stretch>
            <a:fillRect/>
          </a:stretch>
        </p:blipFill>
        <p:spPr>
          <a:xfrm>
            <a:off x="829007" y="3448534"/>
            <a:ext cx="8244384" cy="4352054"/>
          </a:xfrm>
          <a:prstGeom prst="rect">
            <a:avLst/>
          </a:prstGeom>
        </p:spPr>
      </p:pic>
      <p:pic>
        <p:nvPicPr>
          <p:cNvPr id="1026" name="Picture 2">
            <a:extLst>
              <a:ext uri="{FF2B5EF4-FFF2-40B4-BE49-F238E27FC236}">
                <a16:creationId xmlns:a16="http://schemas.microsoft.com/office/drawing/2014/main" id="{81D1ED64-3DD7-219F-3745-FA5B88D74CB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77926" y="3438303"/>
            <a:ext cx="8643422" cy="436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72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379FCB8E-F02B-DE82-18F4-FEA50A69A535}"/>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1A5FBD03-0D48-629F-1A55-721D6D450E4E}"/>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A7A8B377-8B75-1BE9-5977-D991BE4C624B}"/>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3361E518-2D38-A672-7A9C-889AAF2EA680}"/>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589C2BDF-C210-54E4-8990-2915BFDFC303}"/>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3EED9AC9-0AAA-0EF8-96EE-6A0F820F29D3}"/>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761CD790-163F-47DF-B134-631C25FE0980}"/>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726A6E58-9095-6B37-6BD7-C4D96C166A54}"/>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CEA9CE24-BA31-3463-DA7D-13B132268D2A}"/>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9D13FA21-69B8-580C-7011-A83933662881}"/>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F8AEF02C-1B06-FD16-6F88-99A0785A3E49}"/>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C772EAC4-7BCB-7FED-3569-033293286D5A}"/>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0B75A873-E036-385B-B134-7DACB1C60411}"/>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CA3D716B-8598-71F8-DF5E-F2D63AC62622}"/>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B2778AC2-B4D7-6A6A-1AE0-CBBE730CBFE0}"/>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C2A1237D-836D-A665-6E54-56FAA1BD3581}"/>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C2B0C46F-5EE9-A54B-D8EF-42914A31782F}"/>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F3550A3E-0520-AC6E-11E7-433E39CDC3D2}"/>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D9205A9E-988B-C10A-BB23-445AE01A7791}"/>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814B8D8E-4D39-DEE9-D839-6F7FAF6D4F3A}"/>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645AFDFC-74FE-CC9A-1638-5A4697CFCE79}"/>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385835ED-ABDA-F7D5-DA42-896EEF05DC84}"/>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3B2FE086-182C-E2EA-F8DF-B9EF66709E4C}"/>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743E6235-C35F-DFA0-62C5-7B15B3F3DF2F}"/>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73FD2FD0-EC9D-337F-83A7-122D5F0271F9}"/>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670B87DA-AC0E-D794-ECBF-333FC84138F3}"/>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7D7D470C-A636-0DC7-49C4-0CD164885962}"/>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F4E6F263-C6FB-D652-5A4D-73860852D05A}"/>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8465A873-6FFC-C52D-906E-6608D5B019FD}"/>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C1BD0307-7A10-0AA3-DF6F-D0B82503F943}"/>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35CA6721-9F62-C453-93C1-D8B61F583BDB}"/>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2AA80E6C-45B0-54E8-86F3-14065ED748E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FD59720A-C28B-4D30-2FAC-89397C6DD469}"/>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BA28CDD5-1FD9-BE9F-5082-7600F840C2A2}"/>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AEB104C3-91A0-3280-4B5C-81DE54D0466E}"/>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12735A9B-9655-2D16-E15C-FD717A0AA8B1}"/>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6B968405-6A4A-880C-CF07-50552B55E698}"/>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8D2A73F2-201E-2020-5489-2971062D9152}"/>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BDBE1109-2E17-68EF-A92F-69E2C3DC3237}"/>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3F8CC226-AA3D-89B2-9F81-5ADADB3A84EE}"/>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9DA897FF-AFD8-B8FC-DB49-365EF016F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9C00E25C-0B67-6361-D726-BF4418D231D7}"/>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B340F220-E4DA-3587-FD14-E11A951D95FE}"/>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7DF32FFD-CB7F-EBF3-16FC-0230172E372B}"/>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9289D0DF-631C-3227-DC19-093B7722790D}"/>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195AB9B1-8082-AE65-71C6-6BBA64A4DFC3}"/>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63B77DD8-8131-90A0-97E1-3A0C5D3814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A98DF7BB-21BE-B829-F123-5F46F426A867}"/>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BA893B5D-3A6E-BA9B-6CC7-B7DF05526526}"/>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FDD89B42-ACF4-8C44-6140-EFACCD63B2DA}"/>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184;p11">
            <a:extLst>
              <a:ext uri="{FF2B5EF4-FFF2-40B4-BE49-F238E27FC236}">
                <a16:creationId xmlns:a16="http://schemas.microsoft.com/office/drawing/2014/main" id="{F9F8D62E-7278-CCE1-90B2-6EAD0DAF40C8}"/>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94C2473E-52DA-6BA5-A334-DB73F4C175DF}"/>
              </a:ext>
            </a:extLst>
          </p:cNvPr>
          <p:cNvGrpSpPr/>
          <p:nvPr/>
        </p:nvGrpSpPr>
        <p:grpSpPr>
          <a:xfrm rot="2700000">
            <a:off x="4192534" y="10860082"/>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BB89B060-5EC6-A791-F850-261EF798F1F1}"/>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5944912B-6B3B-3E84-4F1D-1C28A372634E}"/>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02B6CE1E-4E10-4B90-F5C4-A523ADDED9F1}"/>
              </a:ext>
            </a:extLst>
          </p:cNvPr>
          <p:cNvGrpSpPr/>
          <p:nvPr/>
        </p:nvGrpSpPr>
        <p:grpSpPr>
          <a:xfrm rot="2700000">
            <a:off x="2916032" y="10465363"/>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CDEB8034-9EBC-0C17-F3F2-8F5B05BC96F1}"/>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9FE94230-FE3A-9222-DE58-B437669012D5}"/>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4F744A23-ED4D-FA0A-7B58-0F4E315FBB1D}"/>
              </a:ext>
            </a:extLst>
          </p:cNvPr>
          <p:cNvGrpSpPr/>
          <p:nvPr/>
        </p:nvGrpSpPr>
        <p:grpSpPr>
          <a:xfrm rot="2700000">
            <a:off x="12401246" y="-2097245"/>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35639C5E-FB75-A422-43B8-440744F41D11}"/>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26D330C8-67BA-6A85-9E15-72490C5056B7}"/>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71539E37-A2D2-07AB-A7B9-0E43E1C445AA}"/>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73">
            <a:extLst>
              <a:ext uri="{FF2B5EF4-FFF2-40B4-BE49-F238E27FC236}">
                <a16:creationId xmlns:a16="http://schemas.microsoft.com/office/drawing/2014/main" id="{F546A84E-0158-72A9-B2A9-4B4FD617E9DC}"/>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B51D0DB7-7299-FE49-1C0D-A1DB71261D9F}"/>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9C2F0DC9-55D0-F2FD-F761-0E8BB7E9F74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22377975-EC8E-CFED-A10F-856AEA4DAD13}"/>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ADA27389-DA1F-88E4-A4F6-FD6FBCF7E3A6}"/>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89A308B1-E7AC-46D0-5D37-9A95F1F96804}"/>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0B2084D7-62A2-F33A-3B13-2BF23DC42150}"/>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410D1EBB-B083-DA64-2AD2-A052DBB694C3}"/>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AE19E3DE-4A78-0BED-BCA6-2B118A35DD0E}"/>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97338AFA-6CBD-D549-8A85-629B3550DE7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A4BAB43E-64FB-858F-D6F4-B5EF9A58CE7C}"/>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C9C4D4-27E7-0EF9-8A0D-35A744AC34F3}"/>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1B9A86BB-EFF7-B15E-7006-31ED1E483218}"/>
              </a:ext>
            </a:extLst>
          </p:cNvPr>
          <p:cNvSpPr/>
          <p:nvPr/>
        </p:nvSpPr>
        <p:spPr>
          <a:xfrm rot="2722170">
            <a:off x="15749504" y="10597105"/>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DF48AC4-E439-0F8F-C708-2D0E37DA0983}"/>
              </a:ext>
            </a:extLst>
          </p:cNvPr>
          <p:cNvSpPr txBox="1"/>
          <p:nvPr/>
        </p:nvSpPr>
        <p:spPr>
          <a:xfrm>
            <a:off x="833326" y="1856668"/>
            <a:ext cx="8335589" cy="7875426"/>
          </a:xfrm>
          <a:prstGeom prst="rect">
            <a:avLst/>
          </a:prstGeom>
          <a:noFill/>
        </p:spPr>
        <p:txBody>
          <a:bodyPr wrap="square" rtlCol="0">
            <a:spAutoFit/>
          </a:bodyPr>
          <a:lstStyle/>
          <a:p>
            <a:pPr marL="0" marR="0" indent="457200">
              <a:lnSpc>
                <a:spcPct val="107000"/>
              </a:lnSpc>
              <a:spcAft>
                <a:spcPts val="800"/>
              </a:spcAft>
            </a:pPr>
            <a:r>
              <a:rPr lang="vi-VN" sz="2800" dirty="0">
                <a:effectLst/>
                <a:latin typeface="Times New Roman" panose="02020603050405020304" pitchFamily="18" charset="0"/>
                <a:ea typeface="Calibri" panose="020F0502020204030204" pitchFamily="34" charset="0"/>
              </a:rPr>
              <a:t>ARIMA thực chất là một lớp mô hình giải thích một chuỗi thời gian nhất định dựa trên các giá trị quá khứ của chính nó, tức là độ trễ của chính nó và các lỗi dự báo bị trễ, do đó phương trình có thể được sử dụng để dự báo các giá trị trong tương lai.</a:t>
            </a:r>
            <a:endParaRPr lang="en-US" sz="2800" dirty="0">
              <a:effectLst/>
              <a:latin typeface="Calibri" panose="020F0502020204030204" pitchFamily="34" charset="0"/>
              <a:ea typeface="Calibri" panose="020F0502020204030204" pitchFamily="34" charset="0"/>
            </a:endParaRPr>
          </a:p>
          <a:p>
            <a:pPr marL="0" marR="0" indent="457200">
              <a:lnSpc>
                <a:spcPct val="107000"/>
              </a:lnSpc>
              <a:spcAft>
                <a:spcPts val="800"/>
              </a:spcAft>
            </a:pPr>
            <a:r>
              <a:rPr lang="vi-VN" sz="2800" dirty="0">
                <a:effectLst/>
                <a:latin typeface="Times New Roman" panose="02020603050405020304" pitchFamily="18" charset="0"/>
                <a:ea typeface="Calibri" panose="020F0502020204030204" pitchFamily="34" charset="0"/>
              </a:rPr>
              <a:t>Bất kỳ chuỗi thời gian 'không theo mùa' nào thể hiện các mẫu vàkhông phải là nhiễu trắng ngẫu nhiên đều có thể được mô hình hóa bằng các mô hình ARIMA.</a:t>
            </a:r>
            <a:endParaRPr lang="en-US" sz="2800" dirty="0">
              <a:latin typeface="Times New Roman" panose="02020603050405020304" pitchFamily="18" charset="0"/>
              <a:ea typeface="Calibri" panose="020F0502020204030204" pitchFamily="34" charset="0"/>
            </a:endParaRPr>
          </a:p>
          <a:p>
            <a:pPr marL="0" marR="0" indent="457200">
              <a:lnSpc>
                <a:spcPct val="107000"/>
              </a:lnSpc>
              <a:spcAft>
                <a:spcPts val="800"/>
              </a:spcAft>
            </a:pPr>
            <a:r>
              <a:rPr lang="vi-VN" sz="2800" dirty="0">
                <a:effectLst/>
                <a:latin typeface="Times New Roman" panose="02020603050405020304" pitchFamily="18" charset="0"/>
                <a:ea typeface="Calibri" panose="020F0502020204030204" pitchFamily="34" charset="0"/>
              </a:rPr>
              <a:t>Một mô hình ARIMA được đặc trưng bởi 3 thuật ngữ: p, d, q, trong đó,</a:t>
            </a:r>
            <a:endParaRPr lang="en-US" sz="2800" dirty="0">
              <a:effectLst/>
              <a:latin typeface="Calibri" panose="020F0502020204030204" pitchFamily="34" charset="0"/>
              <a:ea typeface="Calibri" panose="020F0502020204030204" pitchFamily="34" charset="0"/>
            </a:endParaRPr>
          </a:p>
          <a:p>
            <a:pPr marL="0" marR="0">
              <a:lnSpc>
                <a:spcPct val="107000"/>
              </a:lnSpc>
              <a:spcAft>
                <a:spcPts val="800"/>
              </a:spcAft>
            </a:pPr>
            <a:r>
              <a:rPr lang="vi-VN" sz="2800" dirty="0">
                <a:effectLst/>
                <a:latin typeface="Times New Roman" panose="02020603050405020304" pitchFamily="18" charset="0"/>
                <a:ea typeface="Calibri" panose="020F0502020204030204" pitchFamily="34" charset="0"/>
              </a:rPr>
              <a:t>• p là bậc của thuật ngữ AR </a:t>
            </a:r>
            <a:endParaRPr lang="en-US" sz="2800" dirty="0">
              <a:effectLst/>
              <a:latin typeface="Calibri" panose="020F0502020204030204" pitchFamily="34" charset="0"/>
              <a:ea typeface="Calibri" panose="020F0502020204030204" pitchFamily="34" charset="0"/>
            </a:endParaRPr>
          </a:p>
          <a:p>
            <a:pPr marL="0" marR="0">
              <a:lnSpc>
                <a:spcPct val="107000"/>
              </a:lnSpc>
              <a:spcAft>
                <a:spcPts val="800"/>
              </a:spcAft>
            </a:pPr>
            <a:r>
              <a:rPr lang="vi-VN" sz="2800" dirty="0">
                <a:effectLst/>
                <a:latin typeface="Times New Roman" panose="02020603050405020304" pitchFamily="18" charset="0"/>
                <a:ea typeface="Calibri" panose="020F0502020204030204" pitchFamily="34" charset="0"/>
              </a:rPr>
              <a:t>• q là bậc của thuật ngữ MA</a:t>
            </a:r>
            <a:endParaRPr lang="en-US" sz="2800" dirty="0">
              <a:effectLst/>
              <a:latin typeface="Calibri" panose="020F0502020204030204" pitchFamily="34" charset="0"/>
              <a:ea typeface="Calibri" panose="020F0502020204030204" pitchFamily="34" charset="0"/>
            </a:endParaRPr>
          </a:p>
          <a:p>
            <a:pPr marL="0" marR="0">
              <a:lnSpc>
                <a:spcPct val="107000"/>
              </a:lnSpc>
              <a:spcAft>
                <a:spcPts val="800"/>
              </a:spcAft>
            </a:pPr>
            <a:r>
              <a:rPr lang="vi-VN" sz="2800" dirty="0">
                <a:effectLst/>
                <a:latin typeface="Times New Roman" panose="02020603050405020304" pitchFamily="18" charset="0"/>
                <a:ea typeface="Calibri" panose="020F0502020204030204" pitchFamily="34" charset="0"/>
              </a:rPr>
              <a:t>• d là số phép tính sai phân cần thiết để làm cho chuỗi thời gian dừng.</a:t>
            </a:r>
            <a:endParaRPr lang="en-US" sz="2800" dirty="0">
              <a:effectLst/>
              <a:latin typeface="Calibri" panose="020F0502020204030204" pitchFamily="34" charset="0"/>
              <a:ea typeface="Calibri" panose="020F0502020204030204" pitchFamily="34" charset="0"/>
            </a:endParaRPr>
          </a:p>
          <a:p>
            <a:pPr marL="0" marR="0" indent="457200">
              <a:lnSpc>
                <a:spcPct val="107000"/>
              </a:lnSpc>
              <a:spcAft>
                <a:spcPts val="800"/>
              </a:spcAft>
            </a:pPr>
            <a:endParaRPr lang="en-US" sz="2400" b="1" dirty="0">
              <a:effectLst/>
              <a:latin typeface="Calibri" panose="020F0502020204030204" pitchFamily="34" charset="0"/>
              <a:ea typeface="Calibri" panose="020F0502020204030204" pitchFamily="34" charset="0"/>
            </a:endParaRPr>
          </a:p>
          <a:p>
            <a:endParaRPr lang="en-US" dirty="0"/>
          </a:p>
        </p:txBody>
      </p:sp>
      <p:sp>
        <p:nvSpPr>
          <p:cNvPr id="7" name="TextBox 6">
            <a:extLst>
              <a:ext uri="{FF2B5EF4-FFF2-40B4-BE49-F238E27FC236}">
                <a16:creationId xmlns:a16="http://schemas.microsoft.com/office/drawing/2014/main" id="{5D2A8B9A-149A-E849-964C-40F46C6C614C}"/>
              </a:ext>
            </a:extLst>
          </p:cNvPr>
          <p:cNvSpPr txBox="1"/>
          <p:nvPr/>
        </p:nvSpPr>
        <p:spPr>
          <a:xfrm>
            <a:off x="9543188" y="1856668"/>
            <a:ext cx="8249673" cy="3924792"/>
          </a:xfrm>
          <a:prstGeom prst="rect">
            <a:avLst/>
          </a:prstGeom>
          <a:noFill/>
        </p:spPr>
        <p:txBody>
          <a:bodyPr wrap="square" rtlCol="0">
            <a:spAutoFit/>
          </a:bodyPr>
          <a:lstStyle/>
          <a:p>
            <a:pPr marL="0" marR="0" indent="457200">
              <a:lnSpc>
                <a:spcPct val="107000"/>
              </a:lnSpc>
              <a:spcAft>
                <a:spcPts val="800"/>
              </a:spcAft>
            </a:pPr>
            <a:r>
              <a:rPr lang="vi-VN" sz="2800" dirty="0">
                <a:effectLst/>
                <a:latin typeface="Times New Roman" panose="02020603050405020304" pitchFamily="18" charset="0"/>
                <a:ea typeface="Calibri" panose="020F0502020204030204" pitchFamily="34" charset="0"/>
              </a:rPr>
              <a:t>Và nếu chuỗi thời gian đã dừng, thì d = 0. Tiếp theo, các điều khoản p và q là gì?</a:t>
            </a:r>
            <a:endParaRPr lang="en-US" sz="2800" dirty="0">
              <a:effectLst/>
              <a:latin typeface="Calibri" panose="020F0502020204030204" pitchFamily="34" charset="0"/>
              <a:ea typeface="Calibri" panose="020F0502020204030204" pitchFamily="34" charset="0"/>
            </a:endParaRPr>
          </a:p>
          <a:p>
            <a:pPr marL="0" marR="0" indent="457200">
              <a:lnSpc>
                <a:spcPct val="107000"/>
              </a:lnSpc>
              <a:spcAft>
                <a:spcPts val="800"/>
              </a:spcAft>
            </a:pPr>
            <a:r>
              <a:rPr lang="vi-VN" sz="2800" dirty="0">
                <a:effectLst/>
                <a:latin typeface="Times New Roman" panose="02020603050405020304" pitchFamily="18" charset="0"/>
                <a:ea typeface="Calibri" panose="020F0502020204030204" pitchFamily="34" charset="0"/>
              </a:rPr>
              <a:t>p là bậc của điều khoản 'Tự hồi quy' (AR). Nó đề cập đến số độ trễ của Y được sử dụng làm yếu tố dự báo. Và q là bậc của điều khoản 'Trung bình động' (MA). Nó đề cập đến số lỗi dự báo bị trễ cần đưa vào Mô hình ARIMA.</a:t>
            </a:r>
            <a:endParaRPr lang="en-US" sz="2800" dirty="0">
              <a:effectLst/>
              <a:latin typeface="Calibri" panose="020F0502020204030204" pitchFamily="34" charset="0"/>
              <a:ea typeface="Calibri" panose="020F0502020204030204" pitchFamily="34" charset="0"/>
            </a:endParaRPr>
          </a:p>
          <a:p>
            <a:endParaRPr lang="en-US" sz="2600" b="1" dirty="0"/>
          </a:p>
        </p:txBody>
      </p:sp>
      <p:pic>
        <p:nvPicPr>
          <p:cNvPr id="15" name="Picture 14">
            <a:extLst>
              <a:ext uri="{FF2B5EF4-FFF2-40B4-BE49-F238E27FC236}">
                <a16:creationId xmlns:a16="http://schemas.microsoft.com/office/drawing/2014/main" id="{74E15005-9DA0-8C3B-1D92-3CB972CD7317}"/>
              </a:ext>
            </a:extLst>
          </p:cNvPr>
          <p:cNvPicPr>
            <a:picLocks noChangeAspect="1"/>
          </p:cNvPicPr>
          <p:nvPr/>
        </p:nvPicPr>
        <p:blipFill>
          <a:blip r:embed="rId12"/>
          <a:stretch>
            <a:fillRect/>
          </a:stretch>
        </p:blipFill>
        <p:spPr>
          <a:xfrm>
            <a:off x="-9712222" y="4167880"/>
            <a:ext cx="7881318" cy="659081"/>
          </a:xfrm>
          <a:prstGeom prst="rect">
            <a:avLst/>
          </a:prstGeom>
        </p:spPr>
      </p:pic>
      <p:pic>
        <p:nvPicPr>
          <p:cNvPr id="25" name="Picture 24">
            <a:extLst>
              <a:ext uri="{FF2B5EF4-FFF2-40B4-BE49-F238E27FC236}">
                <a16:creationId xmlns:a16="http://schemas.microsoft.com/office/drawing/2014/main" id="{6D62655C-F7D2-4095-57A5-84AC8FB8EDBA}"/>
              </a:ext>
            </a:extLst>
          </p:cNvPr>
          <p:cNvPicPr>
            <a:picLocks noChangeAspect="1"/>
          </p:cNvPicPr>
          <p:nvPr/>
        </p:nvPicPr>
        <p:blipFill>
          <a:blip r:embed="rId13"/>
          <a:stretch>
            <a:fillRect/>
          </a:stretch>
        </p:blipFill>
        <p:spPr>
          <a:xfrm>
            <a:off x="19773636" y="4097503"/>
            <a:ext cx="7706860" cy="682971"/>
          </a:xfrm>
          <a:prstGeom prst="rect">
            <a:avLst/>
          </a:prstGeom>
        </p:spPr>
      </p:pic>
      <p:pic>
        <p:nvPicPr>
          <p:cNvPr id="26" name="Picture 25" descr="A black and white math equation&#10;&#10;Description automatically generated with medium confidence">
            <a:extLst>
              <a:ext uri="{FF2B5EF4-FFF2-40B4-BE49-F238E27FC236}">
                <a16:creationId xmlns:a16="http://schemas.microsoft.com/office/drawing/2014/main" id="{A712BCDA-DDE8-8B1A-CB54-F0875275AF1A}"/>
              </a:ext>
            </a:extLst>
          </p:cNvPr>
          <p:cNvPicPr>
            <a:picLocks noChangeAspect="1"/>
          </p:cNvPicPr>
          <p:nvPr/>
        </p:nvPicPr>
        <p:blipFill>
          <a:blip r:embed="rId14"/>
          <a:stretch>
            <a:fillRect/>
          </a:stretch>
        </p:blipFill>
        <p:spPr>
          <a:xfrm>
            <a:off x="20173176" y="6948899"/>
            <a:ext cx="7669848" cy="944632"/>
          </a:xfrm>
          <a:prstGeom prst="rect">
            <a:avLst/>
          </a:prstGeom>
        </p:spPr>
      </p:pic>
      <p:pic>
        <p:nvPicPr>
          <p:cNvPr id="269" name="Picture 268">
            <a:extLst>
              <a:ext uri="{FF2B5EF4-FFF2-40B4-BE49-F238E27FC236}">
                <a16:creationId xmlns:a16="http://schemas.microsoft.com/office/drawing/2014/main" id="{2A7F00ED-87F6-7C08-FF9D-7D282E4EFF21}"/>
              </a:ext>
            </a:extLst>
          </p:cNvPr>
          <p:cNvPicPr>
            <a:picLocks noChangeAspect="1"/>
          </p:cNvPicPr>
          <p:nvPr/>
        </p:nvPicPr>
        <p:blipFill>
          <a:blip r:embed="rId15"/>
          <a:stretch>
            <a:fillRect/>
          </a:stretch>
        </p:blipFill>
        <p:spPr>
          <a:xfrm>
            <a:off x="9269797" y="11862152"/>
            <a:ext cx="8687569" cy="957905"/>
          </a:xfrm>
          <a:prstGeom prst="rect">
            <a:avLst/>
          </a:prstGeom>
        </p:spPr>
      </p:pic>
      <p:sp>
        <p:nvSpPr>
          <p:cNvPr id="273" name="TextBox 272">
            <a:extLst>
              <a:ext uri="{FF2B5EF4-FFF2-40B4-BE49-F238E27FC236}">
                <a16:creationId xmlns:a16="http://schemas.microsoft.com/office/drawing/2014/main" id="{5DAD1A9C-EF4E-887E-EAFB-1BAAF6E1BC5D}"/>
              </a:ext>
            </a:extLst>
          </p:cNvPr>
          <p:cNvSpPr txBox="1"/>
          <p:nvPr/>
        </p:nvSpPr>
        <p:spPr>
          <a:xfrm>
            <a:off x="-9281676" y="2629985"/>
            <a:ext cx="8131617" cy="1355564"/>
          </a:xfrm>
          <a:prstGeom prst="rect">
            <a:avLst/>
          </a:prstGeom>
          <a:noFill/>
        </p:spPr>
        <p:txBody>
          <a:bodyPr wrap="square" rtlCol="0">
            <a:spAutoFit/>
          </a:bodyPr>
          <a:lstStyle/>
          <a:p>
            <a:pPr marL="0" marR="0" indent="457200">
              <a:lnSpc>
                <a:spcPct val="107000"/>
              </a:lnSpc>
              <a:spcAft>
                <a:spcPts val="800"/>
              </a:spcAft>
            </a:pPr>
            <a:r>
              <a:rPr lang="vi-VN" sz="2600" b="1" dirty="0">
                <a:effectLst/>
                <a:latin typeface="Times New Roman" panose="02020603050405020304" pitchFamily="18" charset="0"/>
                <a:ea typeface="Calibri" panose="020F0502020204030204" pitchFamily="34" charset="0"/>
              </a:rPr>
              <a:t>Mô hình hồi quy tự động thuần túy (chỉ AR) là mô hình mà Yt chỉ phụ thuộc vào độ trễ của chính nó. Nghĩa là, Yt là hàm số của 'độ trễ của Yt'. </a:t>
            </a:r>
            <a:endParaRPr lang="en-US" sz="2600" b="1" dirty="0">
              <a:effectLst/>
              <a:latin typeface="Calibri" panose="020F0502020204030204" pitchFamily="34" charset="0"/>
              <a:ea typeface="Calibri" panose="020F0502020204030204" pitchFamily="34" charset="0"/>
            </a:endParaRPr>
          </a:p>
        </p:txBody>
      </p:sp>
      <p:sp>
        <p:nvSpPr>
          <p:cNvPr id="275" name="TextBox 274">
            <a:extLst>
              <a:ext uri="{FF2B5EF4-FFF2-40B4-BE49-F238E27FC236}">
                <a16:creationId xmlns:a16="http://schemas.microsoft.com/office/drawing/2014/main" id="{8F4EDE51-26FC-55C6-07B4-7F5E0A1C7E57}"/>
              </a:ext>
            </a:extLst>
          </p:cNvPr>
          <p:cNvSpPr txBox="1"/>
          <p:nvPr/>
        </p:nvSpPr>
        <p:spPr>
          <a:xfrm>
            <a:off x="-8160828" y="5337496"/>
            <a:ext cx="6332573" cy="2492990"/>
          </a:xfrm>
          <a:prstGeom prst="rect">
            <a:avLst/>
          </a:prstGeom>
          <a:noFill/>
        </p:spPr>
        <p:txBody>
          <a:bodyPr wrap="square" rtlCol="0">
            <a:spAutoFit/>
          </a:bodyPr>
          <a:lstStyle/>
          <a:p>
            <a:r>
              <a:rPr lang="en-US" sz="2600" b="1" dirty="0">
                <a:latin typeface="Times New Roman" panose="02020603050405020304" pitchFamily="18" charset="0"/>
                <a:ea typeface="Calibri" panose="020F0502020204030204" pitchFamily="34" charset="0"/>
              </a:rPr>
              <a:t>T</a:t>
            </a:r>
            <a:r>
              <a:rPr lang="vi-VN" sz="2600" b="1" dirty="0">
                <a:effectLst/>
                <a:latin typeface="Times New Roman" panose="02020603050405020304" pitchFamily="18" charset="0"/>
                <a:ea typeface="Calibri" panose="020F0502020204030204" pitchFamily="34" charset="0"/>
              </a:rPr>
              <a:t>rong đó</a:t>
            </a:r>
            <a:r>
              <a:rPr lang="en-US" sz="2600" b="1" dirty="0">
                <a:effectLst/>
                <a:latin typeface="Times New Roman" panose="02020603050405020304" pitchFamily="18" charset="0"/>
                <a:ea typeface="Calibri" panose="020F0502020204030204" pitchFamily="34" charset="0"/>
              </a:rPr>
              <a:t>:</a:t>
            </a:r>
          </a:p>
          <a:p>
            <a:r>
              <a:rPr lang="vi-VN" sz="2600" b="1" dirty="0">
                <a:effectLst/>
                <a:latin typeface="Times New Roman" panose="02020603050405020304" pitchFamily="18" charset="0"/>
                <a:ea typeface="Calibri" panose="020F0502020204030204" pitchFamily="34" charset="0"/>
              </a:rPr>
              <a:t>Yt−1 </a:t>
            </a:r>
            <a:r>
              <a:rPr lang="en-US" sz="2600" b="1" dirty="0">
                <a:effectLst/>
                <a:latin typeface="Times New Roman" panose="02020603050405020304" pitchFamily="18" charset="0"/>
                <a:ea typeface="Calibri" panose="020F0502020204030204" pitchFamily="34" charset="0"/>
              </a:rPr>
              <a:t>:</a:t>
            </a:r>
            <a:r>
              <a:rPr lang="en-US" sz="2600" b="1" dirty="0">
                <a:latin typeface="Times New Roman" panose="02020603050405020304" pitchFamily="18" charset="0"/>
                <a:ea typeface="Calibri" panose="020F0502020204030204" pitchFamily="34" charset="0"/>
              </a:rPr>
              <a:t> </a:t>
            </a:r>
            <a:r>
              <a:rPr lang="vi-VN" sz="2600" b="1" dirty="0">
                <a:effectLst/>
                <a:latin typeface="Times New Roman" panose="02020603050405020304" pitchFamily="18" charset="0"/>
                <a:ea typeface="Calibri" panose="020F0502020204030204" pitchFamily="34" charset="0"/>
              </a:rPr>
              <a:t> độ trễ</a:t>
            </a:r>
            <a:r>
              <a:rPr lang="en-US" sz="2600" b="1" dirty="0">
                <a:effectLst/>
                <a:latin typeface="Times New Roman" panose="02020603050405020304" pitchFamily="18" charset="0"/>
                <a:ea typeface="Calibri" panose="020F0502020204030204" pitchFamily="34" charset="0"/>
              </a:rPr>
              <a:t> </a:t>
            </a:r>
            <a:r>
              <a:rPr lang="vi-VN" sz="2600" b="1" dirty="0">
                <a:effectLst/>
                <a:latin typeface="Times New Roman" panose="02020603050405020304" pitchFamily="18" charset="0"/>
                <a:ea typeface="Calibri" panose="020F0502020204030204" pitchFamily="34" charset="0"/>
              </a:rPr>
              <a:t>1 của chuỗi</a:t>
            </a:r>
            <a:endParaRPr lang="en-US" sz="2600" b="1" dirty="0">
              <a:effectLst/>
              <a:latin typeface="Times New Roman" panose="02020603050405020304" pitchFamily="18" charset="0"/>
              <a:ea typeface="Calibri" panose="020F0502020204030204" pitchFamily="34" charset="0"/>
            </a:endParaRPr>
          </a:p>
          <a:p>
            <a:r>
              <a:rPr lang="vi-VN" sz="2600" b="1" dirty="0">
                <a:effectLst/>
                <a:latin typeface="Times New Roman" panose="02020603050405020304" pitchFamily="18" charset="0"/>
                <a:ea typeface="Calibri" panose="020F0502020204030204" pitchFamily="34" charset="0"/>
              </a:rPr>
              <a:t>beta1</a:t>
            </a:r>
            <a:r>
              <a:rPr lang="en-US" sz="2600" b="1" dirty="0">
                <a:effectLst/>
                <a:latin typeface="Times New Roman" panose="02020603050405020304" pitchFamily="18" charset="0"/>
                <a:ea typeface="Calibri" panose="020F0502020204030204" pitchFamily="34" charset="0"/>
              </a:rPr>
              <a:t> :</a:t>
            </a:r>
            <a:r>
              <a:rPr lang="vi-VN" sz="2600" b="1" dirty="0">
                <a:effectLst/>
                <a:latin typeface="Times New Roman" panose="02020603050405020304" pitchFamily="18" charset="0"/>
                <a:ea typeface="Calibri" panose="020F0502020204030204" pitchFamily="34" charset="0"/>
              </a:rPr>
              <a:t> là hệ số của độ trễ</a:t>
            </a:r>
            <a:r>
              <a:rPr lang="en-US" sz="2600" b="1" dirty="0">
                <a:effectLst/>
                <a:latin typeface="Times New Roman" panose="02020603050405020304" pitchFamily="18" charset="0"/>
                <a:ea typeface="Calibri" panose="020F0502020204030204" pitchFamily="34" charset="0"/>
              </a:rPr>
              <a:t> </a:t>
            </a:r>
            <a:r>
              <a:rPr lang="vi-VN" sz="2600" b="1" dirty="0">
                <a:effectLst/>
                <a:latin typeface="Times New Roman" panose="02020603050405020304" pitchFamily="18" charset="0"/>
                <a:ea typeface="Calibri" panose="020F0502020204030204" pitchFamily="34" charset="0"/>
              </a:rPr>
              <a:t>1 mà mô hình ước tính</a:t>
            </a:r>
            <a:endParaRPr lang="en-US" sz="2600" b="1" dirty="0">
              <a:effectLst/>
              <a:latin typeface="Times New Roman" panose="02020603050405020304" pitchFamily="18" charset="0"/>
              <a:ea typeface="Calibri" panose="020F0502020204030204" pitchFamily="34" charset="0"/>
            </a:endParaRPr>
          </a:p>
          <a:p>
            <a:r>
              <a:rPr lang="en-US" sz="2600" b="1" dirty="0">
                <a:latin typeface="Times New Roman" panose="02020603050405020304" pitchFamily="18" charset="0"/>
                <a:ea typeface="Calibri" panose="020F0502020204030204" pitchFamily="34" charset="0"/>
              </a:rPr>
              <a:t>a</a:t>
            </a:r>
            <a:r>
              <a:rPr lang="en-US" sz="2600" b="1" dirty="0">
                <a:effectLst/>
                <a:latin typeface="Times New Roman" panose="02020603050405020304" pitchFamily="18" charset="0"/>
                <a:ea typeface="Calibri" panose="020F0502020204030204" pitchFamily="34" charset="0"/>
              </a:rPr>
              <a:t> :</a:t>
            </a:r>
            <a:r>
              <a:rPr lang="vi-VN" sz="2600" b="1" dirty="0">
                <a:effectLst/>
                <a:latin typeface="Times New Roman" panose="02020603050405020304" pitchFamily="18" charset="0"/>
                <a:ea typeface="Calibri" panose="020F0502020204030204" pitchFamily="34" charset="0"/>
              </a:rPr>
              <a:t> là số hạng chặn, cũng được ước tính bởi mô hình</a:t>
            </a:r>
            <a:endParaRPr lang="en-US" sz="2600" b="1" dirty="0"/>
          </a:p>
        </p:txBody>
      </p:sp>
      <p:sp>
        <p:nvSpPr>
          <p:cNvPr id="277" name="TextBox 276">
            <a:extLst>
              <a:ext uri="{FF2B5EF4-FFF2-40B4-BE49-F238E27FC236}">
                <a16:creationId xmlns:a16="http://schemas.microsoft.com/office/drawing/2014/main" id="{D95ED7BF-4F98-CE61-30C2-1F018E043C80}"/>
              </a:ext>
            </a:extLst>
          </p:cNvPr>
          <p:cNvSpPr txBox="1"/>
          <p:nvPr/>
        </p:nvSpPr>
        <p:spPr>
          <a:xfrm>
            <a:off x="906654" y="11089606"/>
            <a:ext cx="17086529" cy="1107996"/>
          </a:xfrm>
          <a:prstGeom prst="rect">
            <a:avLst/>
          </a:prstGeom>
          <a:noFill/>
        </p:spPr>
        <p:txBody>
          <a:bodyPr wrap="square" rtlCol="0">
            <a:spAutoFit/>
          </a:bodyPr>
          <a:lstStyle/>
          <a:p>
            <a:r>
              <a:rPr lang="vi-VN" sz="2600" b="1" dirty="0">
                <a:effectLst/>
                <a:latin typeface="Times New Roman" panose="02020603050405020304" pitchFamily="18" charset="0"/>
                <a:ea typeface="Calibri" panose="020F0502020204030204" pitchFamily="34" charset="0"/>
              </a:rPr>
              <a:t>Mô hình ARIMA là mô hình mà chuỗi thời gian được phân biệt ít nhất một lần để làm cho nó dừng và bạn kết hợp các điều khoản AR và MA. Vì vậy, phương trình trở thành: </a:t>
            </a:r>
            <a:endParaRPr lang="en-US" sz="2600" b="1" dirty="0">
              <a:effectLst/>
              <a:latin typeface="Calibri" panose="020F0502020204030204" pitchFamily="34" charset="0"/>
              <a:ea typeface="Calibri" panose="020F0502020204030204" pitchFamily="34" charset="0"/>
            </a:endParaRPr>
          </a:p>
          <a:p>
            <a:endParaRPr lang="en-US" dirty="0"/>
          </a:p>
        </p:txBody>
      </p:sp>
      <p:sp>
        <p:nvSpPr>
          <p:cNvPr id="306" name="TextBox 305">
            <a:extLst>
              <a:ext uri="{FF2B5EF4-FFF2-40B4-BE49-F238E27FC236}">
                <a16:creationId xmlns:a16="http://schemas.microsoft.com/office/drawing/2014/main" id="{D6FAEDB8-9678-9F31-E7B4-18ECAB87E0D2}"/>
              </a:ext>
            </a:extLst>
          </p:cNvPr>
          <p:cNvSpPr txBox="1"/>
          <p:nvPr/>
        </p:nvSpPr>
        <p:spPr>
          <a:xfrm>
            <a:off x="19632707" y="2416156"/>
            <a:ext cx="6230749" cy="1508105"/>
          </a:xfrm>
          <a:prstGeom prst="rect">
            <a:avLst/>
          </a:prstGeom>
          <a:noFill/>
        </p:spPr>
        <p:txBody>
          <a:bodyPr wrap="square" rtlCol="0">
            <a:spAutoFit/>
          </a:bodyPr>
          <a:lstStyle/>
          <a:p>
            <a:r>
              <a:rPr lang="vi-VN" sz="2600" b="1" dirty="0">
                <a:effectLst/>
                <a:latin typeface="Times New Roman" panose="02020603050405020304" pitchFamily="18" charset="0"/>
                <a:ea typeface="Calibri" panose="020F0502020204030204" pitchFamily="34" charset="0"/>
              </a:rPr>
              <a:t>Một mô hình Trung bình động thuần túy (chỉ MA) là mô hình mà Yt chỉ phụ thuộc vào các lỗi dự báo bị trễ. </a:t>
            </a:r>
            <a:endParaRPr lang="en-US" sz="2600" b="1" dirty="0">
              <a:effectLst/>
              <a:latin typeface="Calibri" panose="020F0502020204030204" pitchFamily="34" charset="0"/>
              <a:ea typeface="Calibri" panose="020F0502020204030204" pitchFamily="34" charset="0"/>
            </a:endParaRPr>
          </a:p>
          <a:p>
            <a:endParaRPr lang="en-US" dirty="0"/>
          </a:p>
        </p:txBody>
      </p:sp>
      <p:sp>
        <p:nvSpPr>
          <p:cNvPr id="307" name="TextBox 306">
            <a:extLst>
              <a:ext uri="{FF2B5EF4-FFF2-40B4-BE49-F238E27FC236}">
                <a16:creationId xmlns:a16="http://schemas.microsoft.com/office/drawing/2014/main" id="{49E2DF71-E1D0-1500-2A59-22DE3051CE2D}"/>
              </a:ext>
            </a:extLst>
          </p:cNvPr>
          <p:cNvSpPr txBox="1"/>
          <p:nvPr/>
        </p:nvSpPr>
        <p:spPr>
          <a:xfrm>
            <a:off x="19853284" y="5121087"/>
            <a:ext cx="6562550" cy="1908215"/>
          </a:xfrm>
          <a:prstGeom prst="rect">
            <a:avLst/>
          </a:prstGeom>
          <a:noFill/>
        </p:spPr>
        <p:txBody>
          <a:bodyPr wrap="square" rtlCol="0">
            <a:spAutoFit/>
          </a:bodyPr>
          <a:lstStyle/>
          <a:p>
            <a:r>
              <a:rPr lang="en-US" sz="2600" b="1" dirty="0">
                <a:latin typeface="Times New Roman" panose="02020603050405020304" pitchFamily="18" charset="0"/>
                <a:ea typeface="Calibri" panose="020F0502020204030204" pitchFamily="34" charset="0"/>
              </a:rPr>
              <a:t>T</a:t>
            </a:r>
            <a:r>
              <a:rPr lang="vi-VN" sz="2600" b="1" dirty="0">
                <a:effectLst/>
                <a:latin typeface="Times New Roman" panose="02020603050405020304" pitchFamily="18" charset="0"/>
                <a:ea typeface="Calibri" panose="020F0502020204030204" pitchFamily="34" charset="0"/>
              </a:rPr>
              <a:t>rong đó</a:t>
            </a:r>
            <a:r>
              <a:rPr lang="en-US" sz="2600" b="1" dirty="0">
                <a:effectLst/>
                <a:latin typeface="Times New Roman" panose="02020603050405020304" pitchFamily="18" charset="0"/>
                <a:ea typeface="Calibri" panose="020F0502020204030204" pitchFamily="34" charset="0"/>
              </a:rPr>
              <a:t>: </a:t>
            </a:r>
            <a:r>
              <a:rPr lang="vi-VN" sz="2600" b="1" dirty="0">
                <a:effectLst/>
                <a:latin typeface="Times New Roman" panose="02020603050405020304" pitchFamily="18" charset="0"/>
                <a:ea typeface="Calibri" panose="020F0502020204030204" pitchFamily="34" charset="0"/>
              </a:rPr>
              <a:t> các điều khoản lỗi là các lỗi của các mô hình hồi quy tự động l của các độ trễ tương ứng. Các lỗi Et và Et−1 là các lỗi từ các phương trình sau:</a:t>
            </a:r>
            <a:endParaRPr lang="en-US" sz="2600" b="1" dirty="0">
              <a:effectLst/>
              <a:latin typeface="Calibri" panose="020F0502020204030204" pitchFamily="34" charset="0"/>
              <a:ea typeface="Calibri" panose="020F0502020204030204" pitchFamily="34" charset="0"/>
            </a:endParaRPr>
          </a:p>
          <a:p>
            <a:endParaRPr lang="en-US" dirty="0"/>
          </a:p>
        </p:txBody>
      </p:sp>
      <p:sp>
        <p:nvSpPr>
          <p:cNvPr id="308" name="Rectangle: Rounded Corners 307">
            <a:extLst>
              <a:ext uri="{FF2B5EF4-FFF2-40B4-BE49-F238E27FC236}">
                <a16:creationId xmlns:a16="http://schemas.microsoft.com/office/drawing/2014/main" id="{8C8A0C05-9A62-6F90-53A4-8C7AEBC3A55B}"/>
              </a:ext>
            </a:extLst>
          </p:cNvPr>
          <p:cNvSpPr/>
          <p:nvPr/>
        </p:nvSpPr>
        <p:spPr>
          <a:xfrm>
            <a:off x="9245145" y="10587154"/>
            <a:ext cx="74757" cy="5396845"/>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TextBox 271">
            <a:extLst>
              <a:ext uri="{FF2B5EF4-FFF2-40B4-BE49-F238E27FC236}">
                <a16:creationId xmlns:a16="http://schemas.microsoft.com/office/drawing/2014/main" id="{2A37BB07-900C-D5B1-60CE-F2A823BDA69D}"/>
              </a:ext>
            </a:extLst>
          </p:cNvPr>
          <p:cNvSpPr txBox="1"/>
          <p:nvPr/>
        </p:nvSpPr>
        <p:spPr>
          <a:xfrm>
            <a:off x="2417627" y="53129"/>
            <a:ext cx="3848136" cy="111953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6000" dirty="0">
                <a:solidFill>
                  <a:schemeClr val="bg1"/>
                </a:solidFill>
                <a:latin typeface="Anton"/>
                <a:sym typeface="Anton"/>
              </a:rPr>
              <a:t>THUẬT TOÁN</a:t>
            </a:r>
            <a:endParaRPr lang="en-US" sz="6000" dirty="0">
              <a:solidFill>
                <a:schemeClr val="bg1"/>
              </a:solidFill>
            </a:endParaRPr>
          </a:p>
        </p:txBody>
      </p:sp>
      <p:sp>
        <p:nvSpPr>
          <p:cNvPr id="278" name="Rectangle 277">
            <a:extLst>
              <a:ext uri="{FF2B5EF4-FFF2-40B4-BE49-F238E27FC236}">
                <a16:creationId xmlns:a16="http://schemas.microsoft.com/office/drawing/2014/main" id="{DD0C42C6-AB76-2F51-5E3D-72055A944253}"/>
              </a:ext>
            </a:extLst>
          </p:cNvPr>
          <p:cNvSpPr/>
          <p:nvPr/>
        </p:nvSpPr>
        <p:spPr>
          <a:xfrm>
            <a:off x="832093" y="121042"/>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TextBox 278">
            <a:extLst>
              <a:ext uri="{FF2B5EF4-FFF2-40B4-BE49-F238E27FC236}">
                <a16:creationId xmlns:a16="http://schemas.microsoft.com/office/drawing/2014/main" id="{642649B8-5E64-4034-80E3-3767D4C3DCF0}"/>
              </a:ext>
            </a:extLst>
          </p:cNvPr>
          <p:cNvSpPr txBox="1"/>
          <p:nvPr/>
        </p:nvSpPr>
        <p:spPr>
          <a:xfrm>
            <a:off x="1086577" y="150459"/>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80" name="TextBox 279">
            <a:extLst>
              <a:ext uri="{FF2B5EF4-FFF2-40B4-BE49-F238E27FC236}">
                <a16:creationId xmlns:a16="http://schemas.microsoft.com/office/drawing/2014/main" id="{E94CD17F-2787-4823-F04F-367F42764498}"/>
              </a:ext>
            </a:extLst>
          </p:cNvPr>
          <p:cNvSpPr txBox="1"/>
          <p:nvPr/>
        </p:nvSpPr>
        <p:spPr>
          <a:xfrm>
            <a:off x="1983287" y="977918"/>
            <a:ext cx="15224498" cy="1243417"/>
          </a:xfrm>
          <a:prstGeom prst="rect">
            <a:avLst/>
          </a:prstGeom>
          <a:noFill/>
        </p:spPr>
        <p:txBody>
          <a:bodyPr wrap="square" rtlCol="0">
            <a:spAutoFit/>
          </a:bodyPr>
          <a:lstStyle/>
          <a:p>
            <a:pPr marL="457200" marR="0" lvl="1">
              <a:lnSpc>
                <a:spcPct val="107000"/>
              </a:lnSpc>
              <a:spcBef>
                <a:spcPts val="200"/>
              </a:spcBef>
            </a:pPr>
            <a:r>
              <a:rPr lang="en-US" sz="4000" b="1" dirty="0">
                <a:solidFill>
                  <a:schemeClr val="bg1"/>
                </a:solidFill>
                <a:effectLst/>
                <a:latin typeface="+mj-lt"/>
                <a:ea typeface="Times New Roman" panose="02020603050405020304" pitchFamily="18" charset="0"/>
                <a:cs typeface="Times New Roman" panose="02020603050405020304" pitchFamily="18" charset="0"/>
              </a:rPr>
              <a:t>Auto Regressive Integrated Moving Average (ARIMA)</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4602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979C625C-8273-4BBD-8B93-74BF6833A833}"/>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39F7B07B-AD68-7C9D-80D3-48BD4B1F262C}"/>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2AE6A4D4-BD3D-BDA4-584E-81A2F91637B4}"/>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10E27F47-499F-9B98-1A87-0D88307061E5}"/>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1B499AD7-51DB-4F25-7D4D-FB826E04E9A1}"/>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2BC05139-E3B0-40D8-6798-F2921C211B5A}"/>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42BD605F-01B8-C2F3-B04B-123933FFA6EA}"/>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E8F97AD0-B773-81C1-EA19-5363157B0C68}"/>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0719230A-6C8D-1545-9359-78DA9DC6A0F9}"/>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36625CCE-F391-99C6-E7B7-C0A3F2C4366D}"/>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00483C61-7E33-2160-0DA6-FF6D2BA414F9}"/>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353DF8F9-997F-2021-9D9F-3E70ADA6BE80}"/>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A330D7E6-5208-D304-8F1C-8A90F08CF027}"/>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792ED742-2257-9F0A-4CDF-E0F84B809142}"/>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7F784463-8E5F-BA38-4180-164E80B913EA}"/>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B2CBCB87-AF8E-F31B-9310-094153D177E7}"/>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086902D7-7C42-A634-BCDC-F0A6F509E0A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4028A123-5BD3-837B-493E-ADCAAD304C79}"/>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407DFAEA-5880-9990-E6B1-6AC5F58C137A}"/>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12C294F7-42D0-A7AB-D160-D094EC8589C3}"/>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F91905C3-CE73-3C10-DD4B-92C5BA06CCEC}"/>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193B44A8-56AA-9C12-8A76-888FF7EAD871}"/>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140DED3B-901D-1CD0-6C5B-BCE133B04228}"/>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9B7FD807-92E2-EA89-BED4-294B5A8210B1}"/>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00B9A777-C87D-D4AF-8687-26E61B3BD286}"/>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561D69C3-25C4-181F-111B-5C79E2F1664A}"/>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CCB52305-6A1F-08FA-2AA7-80BF2AD7FF5D}"/>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F3917BEA-6C0E-54C1-4674-51C4EF162130}"/>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4FA1A63D-9A4E-20F9-D135-C055EEA27D80}"/>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6C4B923F-1B16-925A-DD64-44B3BB7EE876}"/>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B59803B2-A3F4-06D5-9B8E-943122B5A37C}"/>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E9FE5C27-CD93-43BE-8370-233C1B0DC85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DD7D5070-BC7B-BAFD-E0CD-C935F83D109D}"/>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E25879B1-B78B-279A-256F-503B5BDFFAD9}"/>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E06A204E-DC1A-908C-7CB9-D483F1C2CC98}"/>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6664D7C4-C1D5-E644-C9E9-4E53AF8FE905}"/>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8CD1182A-FFB8-8878-5116-7806307438C6}"/>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3E341F50-7227-2D3A-1EDC-61231AF89783}"/>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FAD34CAD-F426-AAF2-A5FC-45782CD425D6}"/>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003F7B04-3F3E-D222-A91B-0A43C7F39A48}"/>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D1097372-4E91-B26A-697B-F8B205F027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5F189315-1A9B-1647-1C9D-7BB096514BF4}"/>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257CB54B-A184-1102-10FA-1B7BAC7D8674}"/>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F32A34E-3DE3-889D-F977-6B22E7579AA6}"/>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9B63E5C7-C1DE-48AF-411B-4AB426D1AA2A}"/>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A3C37A7A-EBFE-9E7E-F554-6CF36C99E966}"/>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A09BC78D-1D5E-3B4A-111F-F8B6BCFBE5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839FB6F1-984F-4E02-A231-3E2272EEF0ED}"/>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D07C39D3-4EE0-EF5E-D0B0-4CA324119A6D}"/>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7BB7663A-93C1-2A01-502A-1229536E83F2}"/>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184;p11">
            <a:extLst>
              <a:ext uri="{FF2B5EF4-FFF2-40B4-BE49-F238E27FC236}">
                <a16:creationId xmlns:a16="http://schemas.microsoft.com/office/drawing/2014/main" id="{3954E38A-0494-5992-A238-802D90017C25}"/>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F665D8DA-6F8F-013B-CB5B-BA24A0A7A83F}"/>
              </a:ext>
            </a:extLst>
          </p:cNvPr>
          <p:cNvGrpSpPr/>
          <p:nvPr/>
        </p:nvGrpSpPr>
        <p:grpSpPr>
          <a:xfrm rot="2700000">
            <a:off x="3698227" y="11243806"/>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62874177-A0AC-C985-8FC0-7DEAE7D50507}"/>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9C58B8EA-012B-E130-90A0-3DB500BBB3C1}"/>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9E15F533-7BCA-7A6C-5C93-E04604248F58}"/>
              </a:ext>
            </a:extLst>
          </p:cNvPr>
          <p:cNvGrpSpPr/>
          <p:nvPr/>
        </p:nvGrpSpPr>
        <p:grpSpPr>
          <a:xfrm rot="2700000">
            <a:off x="2922185" y="11096049"/>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A61614DA-ACB5-0CAC-C42B-03B4F6B01307}"/>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8C22F736-45DE-59CB-BD2E-F4FD8694B4A1}"/>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2986DF7C-6696-F39C-8C3B-32987AE926DA}"/>
              </a:ext>
            </a:extLst>
          </p:cNvPr>
          <p:cNvGrpSpPr/>
          <p:nvPr/>
        </p:nvGrpSpPr>
        <p:grpSpPr>
          <a:xfrm rot="2700000">
            <a:off x="12401246" y="-2097245"/>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1821E2DE-D77B-22C7-DFAE-A2B0F803EC44}"/>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63039D9A-1790-FD31-CAD9-4927D53B1AE9}"/>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2C15E891-3BDE-44E3-45FE-387CD6E1154E}"/>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73">
            <a:extLst>
              <a:ext uri="{FF2B5EF4-FFF2-40B4-BE49-F238E27FC236}">
                <a16:creationId xmlns:a16="http://schemas.microsoft.com/office/drawing/2014/main" id="{15DE146C-1985-81F5-3353-F8328A0436B8}"/>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8D2ABB6C-B913-0AD7-2A4B-CBD4CB6FB8E5}"/>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77F25B97-FDE4-61E9-7D3C-C59FAD7ACDF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99444357-C162-D6A2-794E-72AA4DCEBFFE}"/>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B7637F3C-140E-C79E-9481-B6220CC45BF9}"/>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6F4F18BB-6EAE-D3B2-48A3-C2266D249D5E}"/>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C8D0544C-42B9-8E7C-E13E-F8F7FB1966BE}"/>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995D68A0-CD63-873E-8F95-05B078AFDAA4}"/>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DE8AB77F-ACCB-2751-3B02-C29406BE6614}"/>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8A929490-2F59-9358-B078-BD9AB2A714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E4D7294F-39C2-FB8E-4D2A-6EF3DF868175}"/>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80DA9DF-F63F-4490-AF02-5A7CDE3B3E1B}"/>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6E6A8092-A05A-EAEA-CAAB-80B036D5AE7D}"/>
              </a:ext>
            </a:extLst>
          </p:cNvPr>
          <p:cNvSpPr/>
          <p:nvPr/>
        </p:nvSpPr>
        <p:spPr>
          <a:xfrm rot="2722170">
            <a:off x="16319080" y="11073819"/>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01E0B1A-3B52-6F8B-0B20-2DC63AD449A1}"/>
              </a:ext>
            </a:extLst>
          </p:cNvPr>
          <p:cNvSpPr txBox="1"/>
          <p:nvPr/>
        </p:nvSpPr>
        <p:spPr>
          <a:xfrm>
            <a:off x="873225" y="1968404"/>
            <a:ext cx="8131617" cy="1355564"/>
          </a:xfrm>
          <a:prstGeom prst="rect">
            <a:avLst/>
          </a:prstGeom>
          <a:noFill/>
        </p:spPr>
        <p:txBody>
          <a:bodyPr wrap="square" rtlCol="0">
            <a:spAutoFit/>
          </a:bodyPr>
          <a:lstStyle/>
          <a:p>
            <a:pPr marL="0" marR="0" indent="457200">
              <a:lnSpc>
                <a:spcPct val="107000"/>
              </a:lnSpc>
              <a:spcAft>
                <a:spcPts val="800"/>
              </a:spcAft>
            </a:pPr>
            <a:r>
              <a:rPr lang="vi-VN" sz="2600" dirty="0">
                <a:effectLst/>
                <a:latin typeface="Times New Roman" panose="02020603050405020304" pitchFamily="18" charset="0"/>
                <a:ea typeface="Calibri" panose="020F0502020204030204" pitchFamily="34" charset="0"/>
              </a:rPr>
              <a:t>Mô hình hồi quy tự động thuần túy (chỉ AR) là mô hình mà Yt chỉ phụ thuộc vào độ trễ của chính nó. Nghĩa là, Yt là hàm số của 'độ trễ của Yt'. </a:t>
            </a:r>
            <a:endParaRPr lang="en-US" sz="2600" dirty="0">
              <a:effectLst/>
              <a:latin typeface="Calibri" panose="020F0502020204030204" pitchFamily="34" charset="0"/>
              <a:ea typeface="Calibri" panose="020F0502020204030204" pitchFamily="34" charset="0"/>
            </a:endParaRPr>
          </a:p>
        </p:txBody>
      </p:sp>
      <p:pic>
        <p:nvPicPr>
          <p:cNvPr id="278" name="Picture 277">
            <a:extLst>
              <a:ext uri="{FF2B5EF4-FFF2-40B4-BE49-F238E27FC236}">
                <a16:creationId xmlns:a16="http://schemas.microsoft.com/office/drawing/2014/main" id="{07E34C06-FD18-8AEA-E9D6-582C59E78EA1}"/>
              </a:ext>
            </a:extLst>
          </p:cNvPr>
          <p:cNvPicPr>
            <a:picLocks noChangeAspect="1"/>
          </p:cNvPicPr>
          <p:nvPr/>
        </p:nvPicPr>
        <p:blipFill>
          <a:blip r:embed="rId12"/>
          <a:stretch>
            <a:fillRect/>
          </a:stretch>
        </p:blipFill>
        <p:spPr>
          <a:xfrm>
            <a:off x="883433" y="3448447"/>
            <a:ext cx="7881318" cy="659081"/>
          </a:xfrm>
          <a:prstGeom prst="rect">
            <a:avLst/>
          </a:prstGeom>
        </p:spPr>
      </p:pic>
      <p:sp>
        <p:nvSpPr>
          <p:cNvPr id="279" name="TextBox 278">
            <a:extLst>
              <a:ext uri="{FF2B5EF4-FFF2-40B4-BE49-F238E27FC236}">
                <a16:creationId xmlns:a16="http://schemas.microsoft.com/office/drawing/2014/main" id="{C2BF7D70-FEFF-1A94-13EB-E2113C4E4FCC}"/>
              </a:ext>
            </a:extLst>
          </p:cNvPr>
          <p:cNvSpPr txBox="1"/>
          <p:nvPr/>
        </p:nvSpPr>
        <p:spPr>
          <a:xfrm>
            <a:off x="812846" y="4435403"/>
            <a:ext cx="6332573" cy="2492990"/>
          </a:xfrm>
          <a:prstGeom prst="rect">
            <a:avLst/>
          </a:prstGeom>
          <a:noFill/>
        </p:spPr>
        <p:txBody>
          <a:bodyPr wrap="square" rtlCol="0">
            <a:spAutoFit/>
          </a:bodyPr>
          <a:lstStyle/>
          <a:p>
            <a:r>
              <a:rPr lang="en-US" sz="2600" dirty="0">
                <a:latin typeface="Times New Roman" panose="02020603050405020304" pitchFamily="18" charset="0"/>
                <a:ea typeface="Calibri" panose="020F0502020204030204" pitchFamily="34" charset="0"/>
              </a:rPr>
              <a:t>T</a:t>
            </a:r>
            <a:r>
              <a:rPr lang="vi-VN" sz="2600" dirty="0">
                <a:effectLst/>
                <a:latin typeface="Times New Roman" panose="02020603050405020304" pitchFamily="18" charset="0"/>
                <a:ea typeface="Calibri" panose="020F0502020204030204" pitchFamily="34" charset="0"/>
              </a:rPr>
              <a:t>rong đó</a:t>
            </a:r>
            <a:r>
              <a:rPr lang="en-US" sz="2600" dirty="0">
                <a:effectLst/>
                <a:latin typeface="Times New Roman" panose="02020603050405020304" pitchFamily="18" charset="0"/>
                <a:ea typeface="Calibri" panose="020F0502020204030204" pitchFamily="34" charset="0"/>
              </a:rPr>
              <a:t>:</a:t>
            </a:r>
          </a:p>
          <a:p>
            <a:r>
              <a:rPr lang="vi-VN" sz="2600" dirty="0">
                <a:effectLst/>
                <a:latin typeface="Times New Roman" panose="02020603050405020304" pitchFamily="18" charset="0"/>
                <a:ea typeface="Calibri" panose="020F0502020204030204" pitchFamily="34" charset="0"/>
              </a:rPr>
              <a:t>Yt−1 </a:t>
            </a:r>
            <a:r>
              <a:rPr lang="en-US" sz="2600" dirty="0">
                <a:effectLst/>
                <a:latin typeface="Times New Roman" panose="02020603050405020304" pitchFamily="18" charset="0"/>
                <a:ea typeface="Calibri" panose="020F0502020204030204" pitchFamily="34" charset="0"/>
              </a:rPr>
              <a:t>:</a:t>
            </a:r>
            <a:r>
              <a:rPr lang="en-US" sz="2600" dirty="0">
                <a:latin typeface="Times New Roman" panose="02020603050405020304" pitchFamily="18" charset="0"/>
                <a:ea typeface="Calibri" panose="020F0502020204030204" pitchFamily="34" charset="0"/>
              </a:rPr>
              <a:t> </a:t>
            </a:r>
            <a:r>
              <a:rPr lang="vi-VN" sz="2600" dirty="0">
                <a:effectLst/>
                <a:latin typeface="Times New Roman" panose="02020603050405020304" pitchFamily="18" charset="0"/>
                <a:ea typeface="Calibri" panose="020F0502020204030204" pitchFamily="34" charset="0"/>
              </a:rPr>
              <a:t> độ trễ</a:t>
            </a:r>
            <a:r>
              <a:rPr lang="en-US" sz="2600" dirty="0">
                <a:effectLst/>
                <a:latin typeface="Times New Roman" panose="02020603050405020304" pitchFamily="18" charset="0"/>
                <a:ea typeface="Calibri" panose="020F0502020204030204" pitchFamily="34" charset="0"/>
              </a:rPr>
              <a:t> </a:t>
            </a:r>
            <a:r>
              <a:rPr lang="vi-VN" sz="2600" dirty="0">
                <a:effectLst/>
                <a:latin typeface="Times New Roman" panose="02020603050405020304" pitchFamily="18" charset="0"/>
                <a:ea typeface="Calibri" panose="020F0502020204030204" pitchFamily="34" charset="0"/>
              </a:rPr>
              <a:t>1 của chuỗi</a:t>
            </a:r>
            <a:endParaRPr lang="en-US" sz="2600" dirty="0">
              <a:effectLst/>
              <a:latin typeface="Times New Roman" panose="02020603050405020304" pitchFamily="18" charset="0"/>
              <a:ea typeface="Calibri" panose="020F0502020204030204" pitchFamily="34" charset="0"/>
            </a:endParaRPr>
          </a:p>
          <a:p>
            <a:r>
              <a:rPr lang="vi-VN" sz="2600" dirty="0">
                <a:effectLst/>
                <a:latin typeface="Times New Roman" panose="02020603050405020304" pitchFamily="18" charset="0"/>
                <a:ea typeface="Calibri" panose="020F0502020204030204" pitchFamily="34" charset="0"/>
              </a:rPr>
              <a:t>beta1</a:t>
            </a:r>
            <a:r>
              <a:rPr lang="en-US" sz="2600" dirty="0">
                <a:effectLst/>
                <a:latin typeface="Times New Roman" panose="02020603050405020304" pitchFamily="18" charset="0"/>
                <a:ea typeface="Calibri" panose="020F0502020204030204" pitchFamily="34" charset="0"/>
              </a:rPr>
              <a:t> :</a:t>
            </a:r>
            <a:r>
              <a:rPr lang="vi-VN" sz="2600" dirty="0">
                <a:effectLst/>
                <a:latin typeface="Times New Roman" panose="02020603050405020304" pitchFamily="18" charset="0"/>
                <a:ea typeface="Calibri" panose="020F0502020204030204" pitchFamily="34" charset="0"/>
              </a:rPr>
              <a:t> là hệ số của độ trễ</a:t>
            </a:r>
            <a:r>
              <a:rPr lang="en-US" sz="2600" dirty="0">
                <a:effectLst/>
                <a:latin typeface="Times New Roman" panose="02020603050405020304" pitchFamily="18" charset="0"/>
                <a:ea typeface="Calibri" panose="020F0502020204030204" pitchFamily="34" charset="0"/>
              </a:rPr>
              <a:t> </a:t>
            </a:r>
            <a:r>
              <a:rPr lang="vi-VN" sz="2600" dirty="0">
                <a:effectLst/>
                <a:latin typeface="Times New Roman" panose="02020603050405020304" pitchFamily="18" charset="0"/>
                <a:ea typeface="Calibri" panose="020F0502020204030204" pitchFamily="34" charset="0"/>
              </a:rPr>
              <a:t>1 mà mô hình ước tính</a:t>
            </a:r>
            <a:endParaRPr lang="en-US" sz="2600" dirty="0">
              <a:effectLst/>
              <a:latin typeface="Times New Roman" panose="02020603050405020304" pitchFamily="18" charset="0"/>
              <a:ea typeface="Calibri" panose="020F0502020204030204" pitchFamily="34" charset="0"/>
            </a:endParaRPr>
          </a:p>
          <a:p>
            <a:r>
              <a:rPr lang="en-US" sz="2600" dirty="0">
                <a:latin typeface="Times New Roman" panose="02020603050405020304" pitchFamily="18" charset="0"/>
                <a:ea typeface="Calibri" panose="020F0502020204030204" pitchFamily="34" charset="0"/>
              </a:rPr>
              <a:t>a</a:t>
            </a:r>
            <a:r>
              <a:rPr lang="en-US" sz="2600" dirty="0">
                <a:effectLst/>
                <a:latin typeface="Times New Roman" panose="02020603050405020304" pitchFamily="18" charset="0"/>
                <a:ea typeface="Calibri" panose="020F0502020204030204" pitchFamily="34" charset="0"/>
              </a:rPr>
              <a:t> :</a:t>
            </a:r>
            <a:r>
              <a:rPr lang="vi-VN" sz="2600" dirty="0">
                <a:effectLst/>
                <a:latin typeface="Times New Roman" panose="02020603050405020304" pitchFamily="18" charset="0"/>
                <a:ea typeface="Calibri" panose="020F0502020204030204" pitchFamily="34" charset="0"/>
              </a:rPr>
              <a:t> là số hạng chặn, cũng được ước tính bởi mô hình</a:t>
            </a:r>
            <a:endParaRPr lang="en-US" sz="2600" dirty="0"/>
          </a:p>
        </p:txBody>
      </p:sp>
      <p:sp>
        <p:nvSpPr>
          <p:cNvPr id="280" name="TextBox 279">
            <a:extLst>
              <a:ext uri="{FF2B5EF4-FFF2-40B4-BE49-F238E27FC236}">
                <a16:creationId xmlns:a16="http://schemas.microsoft.com/office/drawing/2014/main" id="{7D13CA6B-B6CF-2011-02A8-95334037F978}"/>
              </a:ext>
            </a:extLst>
          </p:cNvPr>
          <p:cNvSpPr txBox="1"/>
          <p:nvPr/>
        </p:nvSpPr>
        <p:spPr>
          <a:xfrm>
            <a:off x="9880003" y="1935563"/>
            <a:ext cx="6230749" cy="1508105"/>
          </a:xfrm>
          <a:prstGeom prst="rect">
            <a:avLst/>
          </a:prstGeom>
          <a:noFill/>
        </p:spPr>
        <p:txBody>
          <a:bodyPr wrap="square" rtlCol="0">
            <a:spAutoFit/>
          </a:bodyPr>
          <a:lstStyle/>
          <a:p>
            <a:r>
              <a:rPr lang="vi-VN" sz="2600" dirty="0">
                <a:effectLst/>
                <a:latin typeface="Times New Roman" panose="02020603050405020304" pitchFamily="18" charset="0"/>
                <a:ea typeface="Calibri" panose="020F0502020204030204" pitchFamily="34" charset="0"/>
              </a:rPr>
              <a:t>Một mô hình Trung bình động thuần túy (chỉ MA) là mô hình mà Yt chỉ phụ thuộc vào các lỗi dự báo bị trễ. </a:t>
            </a:r>
            <a:endParaRPr lang="en-US" sz="2600" dirty="0">
              <a:effectLst/>
              <a:latin typeface="Calibri" panose="020F0502020204030204" pitchFamily="34" charset="0"/>
              <a:ea typeface="Calibri" panose="020F0502020204030204" pitchFamily="34" charset="0"/>
            </a:endParaRPr>
          </a:p>
          <a:p>
            <a:endParaRPr lang="en-US" dirty="0"/>
          </a:p>
        </p:txBody>
      </p:sp>
      <p:pic>
        <p:nvPicPr>
          <p:cNvPr id="281" name="Picture 280">
            <a:extLst>
              <a:ext uri="{FF2B5EF4-FFF2-40B4-BE49-F238E27FC236}">
                <a16:creationId xmlns:a16="http://schemas.microsoft.com/office/drawing/2014/main" id="{D7C33F93-EFC4-9266-AAB9-F7F642221FE2}"/>
              </a:ext>
            </a:extLst>
          </p:cNvPr>
          <p:cNvPicPr>
            <a:picLocks noChangeAspect="1"/>
          </p:cNvPicPr>
          <p:nvPr/>
        </p:nvPicPr>
        <p:blipFill>
          <a:blip r:embed="rId13"/>
          <a:stretch>
            <a:fillRect/>
          </a:stretch>
        </p:blipFill>
        <p:spPr>
          <a:xfrm>
            <a:off x="9957210" y="3462510"/>
            <a:ext cx="7706860" cy="682971"/>
          </a:xfrm>
          <a:prstGeom prst="rect">
            <a:avLst/>
          </a:prstGeom>
        </p:spPr>
      </p:pic>
      <p:sp>
        <p:nvSpPr>
          <p:cNvPr id="2048" name="TextBox 2047">
            <a:extLst>
              <a:ext uri="{FF2B5EF4-FFF2-40B4-BE49-F238E27FC236}">
                <a16:creationId xmlns:a16="http://schemas.microsoft.com/office/drawing/2014/main" id="{E537F0BB-9A88-C397-5702-AA2BBCC3E80E}"/>
              </a:ext>
            </a:extLst>
          </p:cNvPr>
          <p:cNvSpPr txBox="1"/>
          <p:nvPr/>
        </p:nvSpPr>
        <p:spPr>
          <a:xfrm>
            <a:off x="10099498" y="4468992"/>
            <a:ext cx="6562550" cy="1908215"/>
          </a:xfrm>
          <a:prstGeom prst="rect">
            <a:avLst/>
          </a:prstGeom>
          <a:noFill/>
        </p:spPr>
        <p:txBody>
          <a:bodyPr wrap="square" rtlCol="0">
            <a:spAutoFit/>
          </a:bodyPr>
          <a:lstStyle/>
          <a:p>
            <a:r>
              <a:rPr lang="en-US" sz="2600" dirty="0">
                <a:latin typeface="Times New Roman" panose="02020603050405020304" pitchFamily="18" charset="0"/>
                <a:ea typeface="Calibri" panose="020F0502020204030204" pitchFamily="34" charset="0"/>
              </a:rPr>
              <a:t>T</a:t>
            </a:r>
            <a:r>
              <a:rPr lang="vi-VN" sz="2600" dirty="0">
                <a:effectLst/>
                <a:latin typeface="Times New Roman" panose="02020603050405020304" pitchFamily="18" charset="0"/>
                <a:ea typeface="Calibri" panose="020F0502020204030204" pitchFamily="34" charset="0"/>
              </a:rPr>
              <a:t>rong đó</a:t>
            </a:r>
            <a:r>
              <a:rPr lang="en-US" sz="2600" dirty="0">
                <a:effectLst/>
                <a:latin typeface="Times New Roman" panose="02020603050405020304" pitchFamily="18" charset="0"/>
                <a:ea typeface="Calibri" panose="020F0502020204030204" pitchFamily="34" charset="0"/>
              </a:rPr>
              <a:t>: </a:t>
            </a:r>
            <a:r>
              <a:rPr lang="vi-VN" sz="2600" dirty="0">
                <a:effectLst/>
                <a:latin typeface="Times New Roman" panose="02020603050405020304" pitchFamily="18" charset="0"/>
                <a:ea typeface="Calibri" panose="020F0502020204030204" pitchFamily="34" charset="0"/>
              </a:rPr>
              <a:t> các điều khoản lỗi là các lỗi của các mô hình hồi quy tự động l của các độ trễ tương ứng. Các lỗi Et và Et−1 là các lỗi từ các phương trình sau:</a:t>
            </a:r>
            <a:endParaRPr lang="en-US" sz="2600" dirty="0">
              <a:effectLst/>
              <a:latin typeface="Calibri" panose="020F0502020204030204" pitchFamily="34" charset="0"/>
              <a:ea typeface="Calibri" panose="020F0502020204030204" pitchFamily="34" charset="0"/>
            </a:endParaRPr>
          </a:p>
          <a:p>
            <a:endParaRPr lang="en-US" dirty="0"/>
          </a:p>
        </p:txBody>
      </p:sp>
      <p:pic>
        <p:nvPicPr>
          <p:cNvPr id="2050" name="Picture 2049" descr="A black and white math equation&#10;&#10;Description automatically generated with medium confidence">
            <a:extLst>
              <a:ext uri="{FF2B5EF4-FFF2-40B4-BE49-F238E27FC236}">
                <a16:creationId xmlns:a16="http://schemas.microsoft.com/office/drawing/2014/main" id="{CA0254D9-FE78-AFBB-84C8-1C043228A102}"/>
              </a:ext>
            </a:extLst>
          </p:cNvPr>
          <p:cNvPicPr>
            <a:picLocks noChangeAspect="1"/>
          </p:cNvPicPr>
          <p:nvPr/>
        </p:nvPicPr>
        <p:blipFill>
          <a:blip r:embed="rId14"/>
          <a:stretch>
            <a:fillRect/>
          </a:stretch>
        </p:blipFill>
        <p:spPr>
          <a:xfrm>
            <a:off x="10102318" y="6223692"/>
            <a:ext cx="7669848" cy="944632"/>
          </a:xfrm>
          <a:prstGeom prst="rect">
            <a:avLst/>
          </a:prstGeom>
        </p:spPr>
      </p:pic>
      <p:sp>
        <p:nvSpPr>
          <p:cNvPr id="2051" name="TextBox 2050">
            <a:extLst>
              <a:ext uri="{FF2B5EF4-FFF2-40B4-BE49-F238E27FC236}">
                <a16:creationId xmlns:a16="http://schemas.microsoft.com/office/drawing/2014/main" id="{A90D766D-5731-B6BA-2DDC-57D414711779}"/>
              </a:ext>
            </a:extLst>
          </p:cNvPr>
          <p:cNvSpPr txBox="1"/>
          <p:nvPr/>
        </p:nvSpPr>
        <p:spPr>
          <a:xfrm>
            <a:off x="871992" y="7613116"/>
            <a:ext cx="17086529" cy="1107996"/>
          </a:xfrm>
          <a:prstGeom prst="rect">
            <a:avLst/>
          </a:prstGeom>
          <a:noFill/>
        </p:spPr>
        <p:txBody>
          <a:bodyPr wrap="square" rtlCol="0">
            <a:spAutoFit/>
          </a:bodyPr>
          <a:lstStyle/>
          <a:p>
            <a:r>
              <a:rPr lang="vi-VN" sz="2600" dirty="0">
                <a:effectLst/>
                <a:latin typeface="Times New Roman" panose="02020603050405020304" pitchFamily="18" charset="0"/>
                <a:ea typeface="Calibri" panose="020F0502020204030204" pitchFamily="34" charset="0"/>
              </a:rPr>
              <a:t>Mô hình ARIMA là mô hình mà chuỗi thời gian được phân biệt ít nhất một lần để làm cho nó dừng và bạn kết hợp các điều khoản AR và MA. Vì vậy, phương trình trở thành: </a:t>
            </a:r>
            <a:endParaRPr lang="en-US" sz="2600" dirty="0">
              <a:effectLst/>
              <a:latin typeface="Calibri" panose="020F0502020204030204" pitchFamily="34" charset="0"/>
              <a:ea typeface="Calibri" panose="020F0502020204030204" pitchFamily="34" charset="0"/>
            </a:endParaRPr>
          </a:p>
          <a:p>
            <a:endParaRPr lang="en-US" dirty="0"/>
          </a:p>
        </p:txBody>
      </p:sp>
      <p:pic>
        <p:nvPicPr>
          <p:cNvPr id="2053" name="Picture 2052">
            <a:extLst>
              <a:ext uri="{FF2B5EF4-FFF2-40B4-BE49-F238E27FC236}">
                <a16:creationId xmlns:a16="http://schemas.microsoft.com/office/drawing/2014/main" id="{0D005C0A-8437-A6B3-AB2A-3B735F76526A}"/>
              </a:ext>
            </a:extLst>
          </p:cNvPr>
          <p:cNvPicPr>
            <a:picLocks noChangeAspect="1"/>
          </p:cNvPicPr>
          <p:nvPr/>
        </p:nvPicPr>
        <p:blipFill>
          <a:blip r:embed="rId15"/>
          <a:stretch>
            <a:fillRect/>
          </a:stretch>
        </p:blipFill>
        <p:spPr>
          <a:xfrm>
            <a:off x="9013903" y="8176703"/>
            <a:ext cx="8687569" cy="957905"/>
          </a:xfrm>
          <a:prstGeom prst="rect">
            <a:avLst/>
          </a:prstGeom>
        </p:spPr>
      </p:pic>
      <p:sp>
        <p:nvSpPr>
          <p:cNvPr id="2054" name="Rectangle: Rounded Corners 2053">
            <a:extLst>
              <a:ext uri="{FF2B5EF4-FFF2-40B4-BE49-F238E27FC236}">
                <a16:creationId xmlns:a16="http://schemas.microsoft.com/office/drawing/2014/main" id="{BED48C31-EB14-04BA-994C-CDAE58E92253}"/>
              </a:ext>
            </a:extLst>
          </p:cNvPr>
          <p:cNvSpPr/>
          <p:nvPr/>
        </p:nvSpPr>
        <p:spPr>
          <a:xfrm>
            <a:off x="9244054" y="1976836"/>
            <a:ext cx="74757" cy="5396845"/>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2437EE-5BBF-2669-9F64-BD60E3892F9C}"/>
              </a:ext>
            </a:extLst>
          </p:cNvPr>
          <p:cNvSpPr txBox="1"/>
          <p:nvPr/>
        </p:nvSpPr>
        <p:spPr>
          <a:xfrm>
            <a:off x="2417627" y="53129"/>
            <a:ext cx="3848136" cy="111953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6000" dirty="0">
                <a:solidFill>
                  <a:schemeClr val="bg1"/>
                </a:solidFill>
                <a:latin typeface="Anton"/>
                <a:sym typeface="Anton"/>
              </a:rPr>
              <a:t>THUẬT TOÁN</a:t>
            </a:r>
            <a:endParaRPr lang="en-US" sz="6000" dirty="0">
              <a:solidFill>
                <a:schemeClr val="bg1"/>
              </a:solidFill>
            </a:endParaRPr>
          </a:p>
        </p:txBody>
      </p:sp>
      <p:sp>
        <p:nvSpPr>
          <p:cNvPr id="15" name="Rectangle 14">
            <a:extLst>
              <a:ext uri="{FF2B5EF4-FFF2-40B4-BE49-F238E27FC236}">
                <a16:creationId xmlns:a16="http://schemas.microsoft.com/office/drawing/2014/main" id="{3AF3D05C-F78D-61C4-0448-792E266A8BEE}"/>
              </a:ext>
            </a:extLst>
          </p:cNvPr>
          <p:cNvSpPr/>
          <p:nvPr/>
        </p:nvSpPr>
        <p:spPr>
          <a:xfrm>
            <a:off x="832093" y="121042"/>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870FF9E-7B4D-555C-A886-138EE6E94A37}"/>
              </a:ext>
            </a:extLst>
          </p:cNvPr>
          <p:cNvSpPr txBox="1"/>
          <p:nvPr/>
        </p:nvSpPr>
        <p:spPr>
          <a:xfrm>
            <a:off x="1086577" y="150459"/>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6" name="TextBox 25">
            <a:extLst>
              <a:ext uri="{FF2B5EF4-FFF2-40B4-BE49-F238E27FC236}">
                <a16:creationId xmlns:a16="http://schemas.microsoft.com/office/drawing/2014/main" id="{CBD11CC5-4854-0B88-5FF7-639B4454E44E}"/>
              </a:ext>
            </a:extLst>
          </p:cNvPr>
          <p:cNvSpPr txBox="1"/>
          <p:nvPr/>
        </p:nvSpPr>
        <p:spPr>
          <a:xfrm>
            <a:off x="1983287" y="977918"/>
            <a:ext cx="15224498" cy="1243417"/>
          </a:xfrm>
          <a:prstGeom prst="rect">
            <a:avLst/>
          </a:prstGeom>
          <a:noFill/>
        </p:spPr>
        <p:txBody>
          <a:bodyPr wrap="square" rtlCol="0">
            <a:spAutoFit/>
          </a:bodyPr>
          <a:lstStyle/>
          <a:p>
            <a:pPr marL="457200" marR="0" lvl="1">
              <a:lnSpc>
                <a:spcPct val="107000"/>
              </a:lnSpc>
              <a:spcBef>
                <a:spcPts val="200"/>
              </a:spcBef>
            </a:pPr>
            <a:r>
              <a:rPr lang="en-US" sz="4000" b="1" dirty="0">
                <a:solidFill>
                  <a:schemeClr val="bg1"/>
                </a:solidFill>
                <a:effectLst/>
                <a:latin typeface="+mj-lt"/>
                <a:ea typeface="Times New Roman" panose="02020603050405020304" pitchFamily="18" charset="0"/>
                <a:cs typeface="Times New Roman" panose="02020603050405020304" pitchFamily="18" charset="0"/>
              </a:rPr>
              <a:t>Auto Regressive Integrated Moving Average (ARIMA)</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53987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2F45BF20-1574-4660-B173-953D0568C24E}"/>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6E2A147E-016B-515F-1F0B-1A0D656514E3}"/>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616871B5-5904-F137-4AEF-03458AD36667}"/>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2AD3CAFA-FF51-69A8-116C-F572D0FA9489}"/>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DC432EE7-68AF-6261-0328-FF6AC8E3C620}"/>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B30D4ED3-39F8-0F7E-F41C-5B9E41EE53EC}"/>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049DA0CE-E3B7-F993-0653-211DAAF1FF73}"/>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E4A89567-8937-A630-505D-E8F4226069C8}"/>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7737FD4C-7563-9364-AC3D-8C179BDDDCAA}"/>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5C408A55-1179-0FC6-6CD4-69BC1244DF4F}"/>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A7F4B1F8-7A92-6826-F1F8-079F9C652732}"/>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8B639F0B-3B24-7F2F-07D2-DDD198E21650}"/>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B82947FA-D5FA-D364-91DE-0D59AECABE72}"/>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5D722FB6-CD1C-4192-C86C-E4B92E6078CC}"/>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811B999F-AE2B-1360-6225-299729349167}"/>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F15A332A-5402-D7EB-4182-1F2B5A840B2E}"/>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0A1BC24B-E8DF-C910-6817-6E5C2EE35A6F}"/>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CBF2D268-045F-D45C-AA23-4C9BDFA67562}"/>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636423A9-CF19-AC14-84DA-BE6E2ADFCF4F}"/>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C561CE8D-3F71-E810-2902-22585D231576}"/>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C6356BB9-20AE-D3F9-2DA1-64367DDEC600}"/>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5D9B70CB-B1AD-418E-24E7-A8FAE62F0D22}"/>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A8B95CD9-083C-087F-0D2B-89A08D9AB7A0}"/>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759E483A-C704-4BC4-8EAB-75065D386BF1}"/>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AD57C739-5700-7AAA-06B8-863695052FAF}"/>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0DF48477-C3A2-1A0E-A6D1-1D95789AFB1E}"/>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7C8DE194-5DA3-F2CA-E516-4CAEDFD3ABFD}"/>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AA70A8A7-51BB-2649-DBF8-93F0FE0A2D3E}"/>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B4C3614D-8032-D561-89FA-A93043685350}"/>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61294B0B-2E80-D842-2E0D-4586A13A124F}"/>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0E223204-26ED-03B2-09EE-A5747E30BB16}"/>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AFE280EF-0B9D-0ABF-D76F-5204C49FD2B5}"/>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1062881A-2710-7722-1735-579657724317}"/>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964C6D21-710D-6226-EF92-8AA9698D665E}"/>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4A3E0C6B-6E29-4239-997F-44CE063412D1}"/>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488D8263-9F78-2391-80C4-D46EF0733889}"/>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7B9B91CD-B0D1-EA24-0E79-9CBA1CBF583A}"/>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F3DAB17-7063-E069-8FC4-5A003A01FAFC}"/>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7FC3ADD-BB0E-089E-C19A-853EAD374952}"/>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0B377264-2F23-6694-6F87-3E1787AC7B24}"/>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A62D1852-E418-2E4B-72F0-57BE6068C5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C70B94C9-DBD6-8FAD-0177-690F8CF6D3A6}"/>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06DBA78F-21F8-B8E2-59C7-709708672098}"/>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67E520E3-9F1A-E504-F3BF-75CB0B1DB7F7}"/>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56F07FEF-723F-1B27-7B2E-7490AEADBEF3}"/>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7D10C930-99F6-AA21-2DFD-DC05A88319B9}"/>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D984DD51-3CA3-FDCF-F8CB-7FCB692F2B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6A827275-C2BA-EBB0-1FAE-13B0AC290735}"/>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86917D81-61AF-A9A5-16DC-24A9EAB11CBD}"/>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C8C66D91-08EE-E0FE-B277-C190CCA914E9}"/>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184;p11">
            <a:extLst>
              <a:ext uri="{FF2B5EF4-FFF2-40B4-BE49-F238E27FC236}">
                <a16:creationId xmlns:a16="http://schemas.microsoft.com/office/drawing/2014/main" id="{923C3C3A-4B85-797D-BA20-A3DA0F862C9A}"/>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FB8CC718-5802-2DCF-8A33-2E6FB43C0BBA}"/>
              </a:ext>
            </a:extLst>
          </p:cNvPr>
          <p:cNvGrpSpPr/>
          <p:nvPr/>
        </p:nvGrpSpPr>
        <p:grpSpPr>
          <a:xfrm rot="2700000">
            <a:off x="3698227" y="11243806"/>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6C08B9B6-CD29-15FC-E40D-1EDDD1107393}"/>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FCD8C778-C7F3-649B-4A00-5BD8C036C7C1}"/>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9734B616-71C6-CF96-45CA-B81A468491EF}"/>
              </a:ext>
            </a:extLst>
          </p:cNvPr>
          <p:cNvGrpSpPr/>
          <p:nvPr/>
        </p:nvGrpSpPr>
        <p:grpSpPr>
          <a:xfrm rot="2700000">
            <a:off x="2922185" y="11096049"/>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C73C4520-11F0-125C-03A6-97D6BFABC4C7}"/>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1A7CD68F-706F-6F8F-E266-72460D5AD29F}"/>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FC6A2B6E-50C4-3F87-154F-5C60F02EF262}"/>
              </a:ext>
            </a:extLst>
          </p:cNvPr>
          <p:cNvGrpSpPr/>
          <p:nvPr/>
        </p:nvGrpSpPr>
        <p:grpSpPr>
          <a:xfrm rot="2700000">
            <a:off x="12401246" y="-2097245"/>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935825BF-2C64-2B20-7CA7-9D7FC12B84D9}"/>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33D0D0D7-41BF-464A-11DF-0F0948AD2B3B}"/>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3A58C0FD-02B9-F72A-2527-486E9734DF85}"/>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73">
            <a:extLst>
              <a:ext uri="{FF2B5EF4-FFF2-40B4-BE49-F238E27FC236}">
                <a16:creationId xmlns:a16="http://schemas.microsoft.com/office/drawing/2014/main" id="{4598BA40-51CD-C7BB-5CEA-7652C45C1C4A}"/>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7A8CCD17-D256-D5E4-E233-D737E3EF26D0}"/>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4D31EDD9-63F0-F603-725A-90DA36BFED4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C8FC0354-C01D-FB18-9CF4-27B0C9E1F776}"/>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15809C75-65C4-8F8D-FF7B-831ABBBBD94C}"/>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68DBEB73-152D-4E32-2B29-59E1342D14D7}"/>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9021CA44-1AC1-A9BF-DED8-620848AE8EFD}"/>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3731093A-1E64-55CB-0859-E7CEDA90A91A}"/>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D7349977-49A8-8E62-99CD-3D3811B0FD95}"/>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C4F69A7E-7ACC-24B4-AFEA-E9DCB8A98B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A2544172-B6A0-AA3A-9F07-5CB58E736A31}"/>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979E3C-6CD4-0070-B5B0-B05DE6123481}"/>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4E620186-0AC7-DED9-9A4C-7FD0C2AF01CC}"/>
              </a:ext>
            </a:extLst>
          </p:cNvPr>
          <p:cNvSpPr/>
          <p:nvPr/>
        </p:nvSpPr>
        <p:spPr>
          <a:xfrm rot="2722170">
            <a:off x="16319080" y="11073819"/>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DEB925-7B45-11A8-E55A-D625FFF618DA}"/>
              </a:ext>
            </a:extLst>
          </p:cNvPr>
          <p:cNvSpPr txBox="1"/>
          <p:nvPr/>
        </p:nvSpPr>
        <p:spPr>
          <a:xfrm>
            <a:off x="285043" y="2214103"/>
            <a:ext cx="8344206" cy="5222392"/>
          </a:xfrm>
          <a:prstGeom prst="rect">
            <a:avLst/>
          </a:prstGeom>
          <a:noFill/>
        </p:spPr>
        <p:txBody>
          <a:bodyPr wrap="square" rtlCol="0">
            <a:spAutoFit/>
          </a:bodyPr>
          <a:lstStyle/>
          <a:p>
            <a:pPr marL="457200" marR="0" indent="457200">
              <a:lnSpc>
                <a:spcPct val="107000"/>
              </a:lnSpc>
              <a:spcAft>
                <a:spcPts val="800"/>
              </a:spcAft>
            </a:pPr>
            <a:r>
              <a:rPr lang="en-US" sz="2600" dirty="0" err="1">
                <a:effectLst/>
                <a:latin typeface="Times New Roman" panose="02020603050405020304" pitchFamily="18" charset="0"/>
                <a:ea typeface="Calibri" panose="020F0502020204030204" pitchFamily="34" charset="0"/>
              </a:rPr>
              <a:t>Để</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xây</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dựng</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và</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đánh</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giá</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mô</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hình</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cần</a:t>
            </a:r>
            <a:r>
              <a:rPr lang="en-US" sz="2600" dirty="0">
                <a:effectLst/>
                <a:latin typeface="Times New Roman" panose="02020603050405020304" pitchFamily="18" charset="0"/>
                <a:ea typeface="Calibri" panose="020F0502020204030204" pitchFamily="34" charset="0"/>
              </a:rPr>
              <a:t> chia </a:t>
            </a:r>
            <a:r>
              <a:rPr lang="en-US" sz="2600" dirty="0" err="1">
                <a:effectLst/>
                <a:latin typeface="Times New Roman" panose="02020603050405020304" pitchFamily="18" charset="0"/>
                <a:ea typeface="Calibri" panose="020F0502020204030204" pitchFamily="34" charset="0"/>
              </a:rPr>
              <a:t>dữ</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liệu</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thành</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hai</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tập</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tập</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huấn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luyện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và</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tập</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kiểm</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tra</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Tập</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huấn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luyện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sẽ</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được</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sử</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dụng</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để</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huấn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luyện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mô</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hình</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trong</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khi</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tập</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kiểm</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tra</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sẽ</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được</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sử</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dụng</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để</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đánh</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giá</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hiệu</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suất</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của</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mô</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hình</a:t>
            </a:r>
            <a:r>
              <a:rPr lang="en-US" sz="2600" dirty="0">
                <a:effectLst/>
                <a:latin typeface="Times New Roman" panose="02020603050405020304" pitchFamily="18" charset="0"/>
                <a:ea typeface="Calibri" panose="020F0502020204030204" pitchFamily="34" charset="0"/>
              </a:rPr>
              <a:t>.</a:t>
            </a:r>
            <a:endParaRPr lang="en-US" sz="2600" dirty="0">
              <a:effectLst/>
              <a:latin typeface="Calibri" panose="020F0502020204030204" pitchFamily="34" charset="0"/>
              <a:ea typeface="Calibri" panose="020F0502020204030204" pitchFamily="34" charset="0"/>
            </a:endParaRPr>
          </a:p>
          <a:p>
            <a:pPr marL="457200" marR="0" indent="457200">
              <a:lnSpc>
                <a:spcPct val="107000"/>
              </a:lnSpc>
              <a:spcAft>
                <a:spcPts val="800"/>
              </a:spcAft>
            </a:pPr>
            <a:r>
              <a:rPr lang="en-US" sz="2600" dirty="0" err="1">
                <a:effectLst/>
                <a:latin typeface="Times New Roman" panose="02020603050405020304" pitchFamily="18" charset="0"/>
                <a:ea typeface="Calibri" panose="020F0502020204030204" pitchFamily="34" charset="0"/>
              </a:rPr>
              <a:t>Dữ</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liệu</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sẽ</a:t>
            </a:r>
            <a:r>
              <a:rPr lang="en-US" sz="2600" dirty="0">
                <a:effectLst/>
                <a:latin typeface="Times New Roman" panose="02020603050405020304" pitchFamily="18" charset="0"/>
                <a:ea typeface="Calibri" panose="020F0502020204030204" pitchFamily="34" charset="0"/>
              </a:rPr>
              <a:t> chia </a:t>
            </a:r>
            <a:r>
              <a:rPr lang="en-US" sz="2600" dirty="0" err="1">
                <a:effectLst/>
                <a:latin typeface="Times New Roman" panose="02020603050405020304" pitchFamily="18" charset="0"/>
                <a:ea typeface="Calibri" panose="020F0502020204030204" pitchFamily="34" charset="0"/>
              </a:rPr>
              <a:t>theo</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tỷ</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lệ</a:t>
            </a:r>
            <a:r>
              <a:rPr lang="en-US" sz="2600" dirty="0">
                <a:effectLst/>
                <a:latin typeface="Times New Roman" panose="02020603050405020304" pitchFamily="18" charset="0"/>
                <a:ea typeface="Calibri" panose="020F0502020204030204" pitchFamily="34" charset="0"/>
              </a:rPr>
              <a:t> 70:30, </a:t>
            </a:r>
            <a:r>
              <a:rPr lang="en-US" sz="2600" dirty="0" err="1">
                <a:effectLst/>
                <a:latin typeface="Times New Roman" panose="02020603050405020304" pitchFamily="18" charset="0"/>
                <a:ea typeface="Calibri" panose="020F0502020204030204" pitchFamily="34" charset="0"/>
              </a:rPr>
              <a:t>trong</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đó</a:t>
            </a:r>
            <a:r>
              <a:rPr lang="en-US" sz="2600" dirty="0">
                <a:effectLst/>
                <a:latin typeface="Times New Roman" panose="02020603050405020304" pitchFamily="18" charset="0"/>
                <a:ea typeface="Calibri" panose="020F0502020204030204" pitchFamily="34" charset="0"/>
              </a:rPr>
              <a:t> 70% </a:t>
            </a:r>
            <a:r>
              <a:rPr lang="en-US" sz="2600" dirty="0" err="1">
                <a:effectLst/>
                <a:latin typeface="Times New Roman" panose="02020603050405020304" pitchFamily="18" charset="0"/>
                <a:ea typeface="Calibri" panose="020F0502020204030204" pitchFamily="34" charset="0"/>
              </a:rPr>
              <a:t>dữ</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liệu</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đầu</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tiên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sẽ</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được</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sử</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dụng</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làm</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tập</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huấn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luyện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và</a:t>
            </a:r>
            <a:r>
              <a:rPr lang="en-US" sz="2600" dirty="0">
                <a:effectLst/>
                <a:latin typeface="Times New Roman" panose="02020603050405020304" pitchFamily="18" charset="0"/>
                <a:ea typeface="Calibri" panose="020F0502020204030204" pitchFamily="34" charset="0"/>
              </a:rPr>
              <a:t> 30% </a:t>
            </a:r>
            <a:r>
              <a:rPr lang="en-US" sz="2600" dirty="0" err="1">
                <a:effectLst/>
                <a:latin typeface="Times New Roman" panose="02020603050405020304" pitchFamily="18" charset="0"/>
                <a:ea typeface="Calibri" panose="020F0502020204030204" pitchFamily="34" charset="0"/>
              </a:rPr>
              <a:t>dữ</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liệu</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còn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lại</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sẽ</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được</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sử</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dụng</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làm</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tập</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kiểm</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tra</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Việc</a:t>
            </a:r>
            <a:r>
              <a:rPr lang="en-US" sz="2600" dirty="0">
                <a:effectLst/>
                <a:latin typeface="Times New Roman" panose="02020603050405020304" pitchFamily="18" charset="0"/>
                <a:ea typeface="Calibri" panose="020F0502020204030204" pitchFamily="34" charset="0"/>
              </a:rPr>
              <a:t> chia </a:t>
            </a:r>
            <a:r>
              <a:rPr lang="en-US" sz="2600" dirty="0" err="1">
                <a:effectLst/>
                <a:latin typeface="Times New Roman" panose="02020603050405020304" pitchFamily="18" charset="0"/>
                <a:ea typeface="Calibri" panose="020F0502020204030204" pitchFamily="34" charset="0"/>
              </a:rPr>
              <a:t>dữ</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liệu</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theo</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tỷ</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lệ</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này</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giúp</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đảm</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bảo</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rằng</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mô</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hình</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được</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huấn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luyện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trên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một</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lượng</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dữ</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liệu</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đủ</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lớn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và</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có</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thể</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được</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đánh</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giá</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trên</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một</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tập</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dữ</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liệu</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độc</a:t>
            </a:r>
            <a:r>
              <a:rPr lang="en-US" sz="2600" dirty="0">
                <a:effectLst/>
                <a:latin typeface="Times New Roman" panose="02020603050405020304" pitchFamily="18" charset="0"/>
                <a:ea typeface="Calibri" panose="020F0502020204030204" pitchFamily="34" charset="0"/>
              </a:rPr>
              <a:t> </a:t>
            </a:r>
            <a:r>
              <a:rPr lang="en-US" sz="2600" dirty="0" err="1">
                <a:effectLst/>
                <a:latin typeface="Times New Roman" panose="02020603050405020304" pitchFamily="18" charset="0"/>
                <a:ea typeface="Calibri" panose="020F0502020204030204" pitchFamily="34" charset="0"/>
              </a:rPr>
              <a:t>lập</a:t>
            </a:r>
            <a:r>
              <a:rPr lang="en-US" sz="2600" dirty="0">
                <a:effectLst/>
                <a:latin typeface="Times New Roman" panose="02020603050405020304" pitchFamily="18" charset="0"/>
                <a:ea typeface="Calibri" panose="020F0502020204030204" pitchFamily="34" charset="0"/>
              </a:rPr>
              <a:t>.</a:t>
            </a:r>
            <a:endParaRPr lang="en-US" sz="2600" dirty="0">
              <a:effectLst/>
              <a:latin typeface="Calibri" panose="020F0502020204030204" pitchFamily="34" charset="0"/>
              <a:ea typeface="Calibri" panose="020F0502020204030204" pitchFamily="34" charset="0"/>
            </a:endParaRPr>
          </a:p>
          <a:p>
            <a:endParaRPr lang="en-US" dirty="0"/>
          </a:p>
        </p:txBody>
      </p:sp>
      <p:sp>
        <p:nvSpPr>
          <p:cNvPr id="15" name="Rectangle 14">
            <a:extLst>
              <a:ext uri="{FF2B5EF4-FFF2-40B4-BE49-F238E27FC236}">
                <a16:creationId xmlns:a16="http://schemas.microsoft.com/office/drawing/2014/main" id="{3879BE46-41C5-BDCC-D706-44128293C115}"/>
              </a:ext>
            </a:extLst>
          </p:cNvPr>
          <p:cNvSpPr/>
          <p:nvPr/>
        </p:nvSpPr>
        <p:spPr>
          <a:xfrm>
            <a:off x="9243553" y="2346048"/>
            <a:ext cx="7945346" cy="6764312"/>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a:lnSpc>
                <a:spcPct val="107000"/>
              </a:lnSpc>
              <a:spcAft>
                <a:spcPts val="800"/>
              </a:spcAft>
            </a:pPr>
            <a:r>
              <a:rPr lang="en-US" sz="2600" dirty="0">
                <a:solidFill>
                  <a:srgbClr val="6A9955"/>
                </a:solidFill>
                <a:effectLst/>
                <a:latin typeface="Times New Roman" panose="02020603050405020304" pitchFamily="18" charset="0"/>
                <a:ea typeface="Cousine" panose="02070409020205020404" pitchFamily="49" charset="0"/>
              </a:rPr>
              <a:t># Chia </a:t>
            </a:r>
            <a:r>
              <a:rPr lang="en-US" sz="2600" dirty="0" err="1">
                <a:solidFill>
                  <a:srgbClr val="6A9955"/>
                </a:solidFill>
                <a:effectLst/>
                <a:latin typeface="Times New Roman" panose="02020603050405020304" pitchFamily="18" charset="0"/>
                <a:ea typeface="Cousine" panose="02070409020205020404" pitchFamily="49" charset="0"/>
              </a:rPr>
              <a:t>dữ</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liệu</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thành</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tập</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huấn</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luyện</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và</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kiểm</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tra</a:t>
            </a:r>
            <a:endParaRPr lang="en-US" sz="26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600" dirty="0">
                <a:solidFill>
                  <a:srgbClr val="9CDCFE"/>
                </a:solidFill>
                <a:effectLst/>
                <a:latin typeface="Times New Roman" panose="02020603050405020304" pitchFamily="18" charset="0"/>
                <a:ea typeface="Courier New" panose="02070309020205020404" pitchFamily="49" charset="0"/>
              </a:rPr>
              <a:t>n</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a:solidFill>
                  <a:srgbClr val="D4D4D4"/>
                </a:solidFill>
                <a:effectLst/>
                <a:latin typeface="Times New Roman" panose="02020603050405020304" pitchFamily="18" charset="0"/>
                <a:ea typeface="Courier New" panose="02070309020205020404" pitchFamily="49" charset="0"/>
              </a:rPr>
              <a:t>=</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a:solidFill>
                  <a:srgbClr val="4EC9B0"/>
                </a:solidFill>
                <a:effectLst/>
                <a:latin typeface="Times New Roman" panose="02020603050405020304" pitchFamily="18" charset="0"/>
                <a:ea typeface="Courier New" panose="02070309020205020404" pitchFamily="49" charset="0"/>
              </a:rPr>
              <a:t>int</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err="1">
                <a:solidFill>
                  <a:srgbClr val="DCDCAA"/>
                </a:solidFill>
                <a:effectLst/>
                <a:latin typeface="Times New Roman" panose="02020603050405020304" pitchFamily="18" charset="0"/>
                <a:ea typeface="Courier New" panose="02070309020205020404" pitchFamily="49" charset="0"/>
              </a:rPr>
              <a:t>len</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err="1">
                <a:solidFill>
                  <a:srgbClr val="CCCCCC"/>
                </a:solidFill>
                <a:effectLst/>
                <a:latin typeface="Times New Roman" panose="02020603050405020304" pitchFamily="18" charset="0"/>
                <a:ea typeface="Courier New" panose="02070309020205020404" pitchFamily="49" charset="0"/>
              </a:rPr>
              <a:t>df</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a:solidFill>
                  <a:srgbClr val="D4D4D4"/>
                </a:solidFill>
                <a:effectLst/>
                <a:latin typeface="Times New Roman" panose="02020603050405020304" pitchFamily="18" charset="0"/>
                <a:ea typeface="Courier New" panose="02070309020205020404" pitchFamily="49" charset="0"/>
              </a:rPr>
              <a:t>*</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a:solidFill>
                  <a:srgbClr val="B5CEA8"/>
                </a:solidFill>
                <a:effectLst/>
                <a:latin typeface="Times New Roman" panose="02020603050405020304" pitchFamily="18" charset="0"/>
                <a:ea typeface="Courier New" panose="02070309020205020404" pitchFamily="49" charset="0"/>
              </a:rPr>
              <a:t>0.7</a:t>
            </a:r>
            <a:r>
              <a:rPr lang="en-US" sz="2600" dirty="0">
                <a:solidFill>
                  <a:srgbClr val="CCCCCC"/>
                </a:solidFill>
                <a:effectLst/>
                <a:latin typeface="Times New Roman" panose="02020603050405020304" pitchFamily="18" charset="0"/>
                <a:ea typeface="Courier New" panose="02070309020205020404" pitchFamily="49" charset="0"/>
              </a:rPr>
              <a:t>)</a:t>
            </a:r>
            <a:endParaRPr lang="en-US" sz="26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600" dirty="0">
                <a:solidFill>
                  <a:srgbClr val="9CDCFE"/>
                </a:solidFill>
                <a:effectLst/>
                <a:latin typeface="Times New Roman" panose="02020603050405020304" pitchFamily="18" charset="0"/>
                <a:ea typeface="Courier New" panose="02070309020205020404" pitchFamily="49" charset="0"/>
              </a:rPr>
              <a:t>m</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a:solidFill>
                  <a:srgbClr val="D4D4D4"/>
                </a:solidFill>
                <a:effectLst/>
                <a:latin typeface="Times New Roman" panose="02020603050405020304" pitchFamily="18" charset="0"/>
                <a:ea typeface="Courier New" panose="02070309020205020404" pitchFamily="49" charset="0"/>
              </a:rPr>
              <a:t>=</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a:solidFill>
                  <a:srgbClr val="4EC9B0"/>
                </a:solidFill>
                <a:effectLst/>
                <a:latin typeface="Times New Roman" panose="02020603050405020304" pitchFamily="18" charset="0"/>
                <a:ea typeface="Courier New" panose="02070309020205020404" pitchFamily="49" charset="0"/>
              </a:rPr>
              <a:t>int</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err="1">
                <a:solidFill>
                  <a:srgbClr val="DCDCAA"/>
                </a:solidFill>
                <a:effectLst/>
                <a:latin typeface="Times New Roman" panose="02020603050405020304" pitchFamily="18" charset="0"/>
                <a:ea typeface="Courier New" panose="02070309020205020404" pitchFamily="49" charset="0"/>
              </a:rPr>
              <a:t>len</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err="1">
                <a:solidFill>
                  <a:srgbClr val="CCCCCC"/>
                </a:solidFill>
                <a:effectLst/>
                <a:latin typeface="Times New Roman" panose="02020603050405020304" pitchFamily="18" charset="0"/>
                <a:ea typeface="Courier New" panose="02070309020205020404" pitchFamily="49" charset="0"/>
              </a:rPr>
              <a:t>df</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a:solidFill>
                  <a:srgbClr val="D4D4D4"/>
                </a:solidFill>
                <a:effectLst/>
                <a:latin typeface="Times New Roman" panose="02020603050405020304" pitchFamily="18" charset="0"/>
                <a:ea typeface="Courier New" panose="02070309020205020404" pitchFamily="49" charset="0"/>
              </a:rPr>
              <a:t>*</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a:solidFill>
                  <a:srgbClr val="B5CEA8"/>
                </a:solidFill>
                <a:effectLst/>
                <a:latin typeface="Times New Roman" panose="02020603050405020304" pitchFamily="18" charset="0"/>
                <a:ea typeface="Courier New" panose="02070309020205020404" pitchFamily="49" charset="0"/>
              </a:rPr>
              <a:t>0.7</a:t>
            </a:r>
            <a:r>
              <a:rPr lang="en-US" sz="2600" dirty="0">
                <a:solidFill>
                  <a:srgbClr val="CCCCCC"/>
                </a:solidFill>
                <a:effectLst/>
                <a:latin typeface="Times New Roman" panose="02020603050405020304" pitchFamily="18" charset="0"/>
                <a:ea typeface="Courier New" panose="02070309020205020404" pitchFamily="49" charset="0"/>
              </a:rPr>
              <a:t>)</a:t>
            </a:r>
            <a:endParaRPr lang="en-US" sz="26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600" dirty="0" err="1">
                <a:solidFill>
                  <a:srgbClr val="9CDCFE"/>
                </a:solidFill>
                <a:effectLst/>
                <a:latin typeface="Times New Roman" panose="02020603050405020304" pitchFamily="18" charset="0"/>
                <a:ea typeface="Courier New" panose="02070309020205020404" pitchFamily="49" charset="0"/>
              </a:rPr>
              <a:t>df_train</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a:solidFill>
                  <a:srgbClr val="D4D4D4"/>
                </a:solidFill>
                <a:effectLst/>
                <a:latin typeface="Times New Roman" panose="02020603050405020304" pitchFamily="18" charset="0"/>
                <a:ea typeface="Courier New" panose="02070309020205020404" pitchFamily="49" charset="0"/>
              </a:rPr>
              <a:t>=</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err="1">
                <a:solidFill>
                  <a:srgbClr val="CCCCCC"/>
                </a:solidFill>
                <a:effectLst/>
                <a:latin typeface="Times New Roman" panose="02020603050405020304" pitchFamily="18" charset="0"/>
                <a:ea typeface="Courier New" panose="02070309020205020404" pitchFamily="49" charset="0"/>
              </a:rPr>
              <a:t>close.copy</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a:solidFill>
                  <a:srgbClr val="9CDCFE"/>
                </a:solidFill>
                <a:effectLst/>
                <a:latin typeface="Times New Roman" panose="02020603050405020304" pitchFamily="18" charset="0"/>
                <a:ea typeface="Courier New" panose="02070309020205020404" pitchFamily="49" charset="0"/>
              </a:rPr>
              <a:t>n</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a:solidFill>
                  <a:srgbClr val="CE9178"/>
                </a:solidFill>
                <a:effectLst/>
                <a:latin typeface="Times New Roman" panose="02020603050405020304" pitchFamily="18" charset="0"/>
                <a:ea typeface="Courier New" panose="02070309020205020404" pitchFamily="49" charset="0"/>
              </a:rPr>
              <a:t>'Close'</a:t>
            </a:r>
            <a:r>
              <a:rPr lang="en-US" sz="2600" dirty="0">
                <a:solidFill>
                  <a:srgbClr val="CCCCCC"/>
                </a:solidFill>
                <a:effectLst/>
                <a:latin typeface="Times New Roman" panose="02020603050405020304" pitchFamily="18" charset="0"/>
                <a:ea typeface="Courier New" panose="02070309020205020404" pitchFamily="49" charset="0"/>
              </a:rPr>
              <a:t>]]</a:t>
            </a:r>
            <a:endParaRPr lang="en-US" sz="26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600" dirty="0" err="1">
                <a:solidFill>
                  <a:srgbClr val="9CDCFE"/>
                </a:solidFill>
                <a:effectLst/>
                <a:latin typeface="Times New Roman" panose="02020603050405020304" pitchFamily="18" charset="0"/>
                <a:ea typeface="Courier New" panose="02070309020205020404" pitchFamily="49" charset="0"/>
              </a:rPr>
              <a:t>df_test</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a:solidFill>
                  <a:srgbClr val="D4D4D4"/>
                </a:solidFill>
                <a:effectLst/>
                <a:latin typeface="Times New Roman" panose="02020603050405020304" pitchFamily="18" charset="0"/>
                <a:ea typeface="Courier New" panose="02070309020205020404" pitchFamily="49" charset="0"/>
              </a:rPr>
              <a:t>=</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err="1">
                <a:solidFill>
                  <a:srgbClr val="CCCCCC"/>
                </a:solidFill>
                <a:effectLst/>
                <a:latin typeface="Times New Roman" panose="02020603050405020304" pitchFamily="18" charset="0"/>
                <a:ea typeface="Courier New" panose="02070309020205020404" pitchFamily="49" charset="0"/>
              </a:rPr>
              <a:t>close.copy</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a:solidFill>
                  <a:srgbClr val="9CDCFE"/>
                </a:solidFill>
                <a:effectLst/>
                <a:latin typeface="Times New Roman" panose="02020603050405020304" pitchFamily="18" charset="0"/>
                <a:ea typeface="Courier New" panose="02070309020205020404" pitchFamily="49" charset="0"/>
              </a:rPr>
              <a:t>m</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a:solidFill>
                  <a:srgbClr val="CE9178"/>
                </a:solidFill>
                <a:effectLst/>
                <a:latin typeface="Times New Roman" panose="02020603050405020304" pitchFamily="18" charset="0"/>
                <a:ea typeface="Courier New" panose="02070309020205020404" pitchFamily="49" charset="0"/>
              </a:rPr>
              <a:t>'Close'</a:t>
            </a:r>
            <a:r>
              <a:rPr lang="en-US" sz="2600" dirty="0">
                <a:solidFill>
                  <a:srgbClr val="CCCCCC"/>
                </a:solidFill>
                <a:effectLst/>
                <a:latin typeface="Times New Roman" panose="02020603050405020304" pitchFamily="18" charset="0"/>
                <a:ea typeface="Courier New" panose="02070309020205020404" pitchFamily="49" charset="0"/>
              </a:rPr>
              <a:t>]]</a:t>
            </a:r>
            <a:endParaRPr lang="en-US" sz="26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Hiển</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thị</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kích</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thước</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của</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tập</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huấn</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luyện</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và</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kiểm</a:t>
            </a:r>
            <a:r>
              <a:rPr lang="en-US" sz="2600" dirty="0">
                <a:solidFill>
                  <a:srgbClr val="6A9955"/>
                </a:solidFill>
                <a:effectLst/>
                <a:latin typeface="Times New Roman" panose="02020603050405020304" pitchFamily="18" charset="0"/>
                <a:ea typeface="Cousine" panose="02070409020205020404" pitchFamily="49" charset="0"/>
              </a:rPr>
              <a:t> </a:t>
            </a:r>
            <a:r>
              <a:rPr lang="en-US" sz="2600" dirty="0" err="1">
                <a:solidFill>
                  <a:srgbClr val="6A9955"/>
                </a:solidFill>
                <a:effectLst/>
                <a:latin typeface="Times New Roman" panose="02020603050405020304" pitchFamily="18" charset="0"/>
                <a:ea typeface="Cousine" panose="02070409020205020404" pitchFamily="49" charset="0"/>
              </a:rPr>
              <a:t>tra</a:t>
            </a:r>
            <a:endParaRPr lang="en-US" sz="26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600" dirty="0">
                <a:solidFill>
                  <a:srgbClr val="DCDCAA"/>
                </a:solidFill>
                <a:effectLst/>
                <a:latin typeface="Times New Roman" panose="02020603050405020304" pitchFamily="18" charset="0"/>
                <a:ea typeface="Courier New" panose="02070309020205020404" pitchFamily="49" charset="0"/>
              </a:rPr>
              <a:t>print</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a:solidFill>
                  <a:srgbClr val="CE9178"/>
                </a:solidFill>
                <a:effectLst/>
                <a:latin typeface="Times New Roman" panose="02020603050405020304" pitchFamily="18" charset="0"/>
                <a:ea typeface="Courier New" panose="02070309020205020404" pitchFamily="49" charset="0"/>
              </a:rPr>
              <a:t>'Training data shape: '</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err="1">
                <a:solidFill>
                  <a:srgbClr val="9CDCFE"/>
                </a:solidFill>
                <a:effectLst/>
                <a:latin typeface="Times New Roman" panose="02020603050405020304" pitchFamily="18" charset="0"/>
                <a:ea typeface="Courier New" panose="02070309020205020404" pitchFamily="49" charset="0"/>
              </a:rPr>
              <a:t>df_train</a:t>
            </a:r>
            <a:r>
              <a:rPr lang="en-US" sz="2600" dirty="0" err="1">
                <a:solidFill>
                  <a:srgbClr val="CCCCCC"/>
                </a:solidFill>
                <a:effectLst/>
                <a:latin typeface="Times New Roman" panose="02020603050405020304" pitchFamily="18" charset="0"/>
                <a:ea typeface="Courier New" panose="02070309020205020404" pitchFamily="49" charset="0"/>
              </a:rPr>
              <a:t>.shape</a:t>
            </a:r>
            <a:r>
              <a:rPr lang="en-US" sz="2600" dirty="0">
                <a:solidFill>
                  <a:srgbClr val="CCCCCC"/>
                </a:solidFill>
                <a:effectLst/>
                <a:latin typeface="Times New Roman" panose="02020603050405020304" pitchFamily="18" charset="0"/>
                <a:ea typeface="Courier New" panose="02070309020205020404" pitchFamily="49" charset="0"/>
              </a:rPr>
              <a:t>)</a:t>
            </a:r>
            <a:endParaRPr lang="en-US" sz="26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600" dirty="0">
                <a:solidFill>
                  <a:srgbClr val="DCDCAA"/>
                </a:solidFill>
                <a:effectLst/>
                <a:latin typeface="Times New Roman" panose="02020603050405020304" pitchFamily="18" charset="0"/>
                <a:ea typeface="Courier New" panose="02070309020205020404" pitchFamily="49" charset="0"/>
              </a:rPr>
              <a:t>print</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a:solidFill>
                  <a:srgbClr val="CE9178"/>
                </a:solidFill>
                <a:effectLst/>
                <a:latin typeface="Times New Roman" panose="02020603050405020304" pitchFamily="18" charset="0"/>
                <a:ea typeface="Courier New" panose="02070309020205020404" pitchFamily="49" charset="0"/>
              </a:rPr>
              <a:t>'Test data shape: '</a:t>
            </a:r>
            <a:r>
              <a:rPr lang="en-US" sz="2600" dirty="0">
                <a:solidFill>
                  <a:srgbClr val="CCCCCC"/>
                </a:solidFill>
                <a:effectLst/>
                <a:latin typeface="Times New Roman" panose="02020603050405020304" pitchFamily="18" charset="0"/>
                <a:ea typeface="Courier New" panose="02070309020205020404" pitchFamily="49" charset="0"/>
              </a:rPr>
              <a:t>, </a:t>
            </a:r>
            <a:r>
              <a:rPr lang="en-US" sz="2600" dirty="0" err="1">
                <a:solidFill>
                  <a:srgbClr val="9CDCFE"/>
                </a:solidFill>
                <a:effectLst/>
                <a:latin typeface="Times New Roman" panose="02020603050405020304" pitchFamily="18" charset="0"/>
                <a:ea typeface="Courier New" panose="02070309020205020404" pitchFamily="49" charset="0"/>
              </a:rPr>
              <a:t>df_test</a:t>
            </a:r>
            <a:r>
              <a:rPr lang="en-US" sz="2600" dirty="0" err="1">
                <a:solidFill>
                  <a:srgbClr val="CCCCCC"/>
                </a:solidFill>
                <a:effectLst/>
                <a:latin typeface="Times New Roman" panose="02020603050405020304" pitchFamily="18" charset="0"/>
                <a:ea typeface="Courier New" panose="02070309020205020404" pitchFamily="49" charset="0"/>
              </a:rPr>
              <a:t>.shape</a:t>
            </a:r>
            <a:r>
              <a:rPr lang="en-US" sz="2600" dirty="0">
                <a:solidFill>
                  <a:srgbClr val="CCCCCC"/>
                </a:solidFill>
                <a:effectLst/>
                <a:latin typeface="Times New Roman" panose="02020603050405020304" pitchFamily="18" charset="0"/>
                <a:ea typeface="Courier New" panose="02070309020205020404" pitchFamily="49" charset="0"/>
              </a:rPr>
              <a:t>)</a:t>
            </a:r>
            <a:endParaRPr lang="en-US" sz="26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600" dirty="0">
                <a:solidFill>
                  <a:srgbClr val="6A9955"/>
                </a:solidFill>
                <a:effectLst/>
                <a:latin typeface="Times New Roman" panose="02020603050405020304" pitchFamily="18" charset="0"/>
                <a:ea typeface="Courier New" panose="02070309020205020404" pitchFamily="49" charset="0"/>
              </a:rPr>
              <a:t># </a:t>
            </a:r>
            <a:r>
              <a:rPr lang="en-US" sz="2600" dirty="0" err="1">
                <a:solidFill>
                  <a:srgbClr val="6A9955"/>
                </a:solidFill>
                <a:effectLst/>
                <a:latin typeface="Times New Roman" panose="02020603050405020304" pitchFamily="18" charset="0"/>
                <a:ea typeface="Courier New" panose="02070309020205020404" pitchFamily="49" charset="0"/>
              </a:rPr>
              <a:t>Vẽ</a:t>
            </a:r>
            <a:r>
              <a:rPr lang="en-US" sz="2600" dirty="0">
                <a:solidFill>
                  <a:srgbClr val="6A9955"/>
                </a:solidFill>
                <a:effectLst/>
                <a:latin typeface="Times New Roman" panose="02020603050405020304" pitchFamily="18" charset="0"/>
                <a:ea typeface="Courier New" panose="02070309020205020404" pitchFamily="49" charset="0"/>
              </a:rPr>
              <a:t> </a:t>
            </a:r>
            <a:r>
              <a:rPr lang="en-US" sz="2600" dirty="0" err="1">
                <a:solidFill>
                  <a:srgbClr val="6A9955"/>
                </a:solidFill>
                <a:effectLst/>
                <a:latin typeface="Times New Roman" panose="02020603050405020304" pitchFamily="18" charset="0"/>
                <a:ea typeface="Courier New" panose="02070309020205020404" pitchFamily="49" charset="0"/>
              </a:rPr>
              <a:t>đồ</a:t>
            </a:r>
            <a:r>
              <a:rPr lang="en-US" sz="2600" dirty="0">
                <a:solidFill>
                  <a:srgbClr val="6A9955"/>
                </a:solidFill>
                <a:effectLst/>
                <a:latin typeface="Times New Roman" panose="02020603050405020304" pitchFamily="18" charset="0"/>
                <a:ea typeface="Courier New" panose="02070309020205020404" pitchFamily="49" charset="0"/>
              </a:rPr>
              <a:t> </a:t>
            </a:r>
            <a:r>
              <a:rPr lang="en-US" sz="2600" dirty="0" err="1">
                <a:solidFill>
                  <a:srgbClr val="6A9955"/>
                </a:solidFill>
                <a:effectLst/>
                <a:latin typeface="Times New Roman" panose="02020603050405020304" pitchFamily="18" charset="0"/>
                <a:ea typeface="Courier New" panose="02070309020205020404" pitchFamily="49" charset="0"/>
              </a:rPr>
              <a:t>thị</a:t>
            </a:r>
            <a:r>
              <a:rPr lang="en-US" sz="2600" dirty="0">
                <a:solidFill>
                  <a:srgbClr val="6A9955"/>
                </a:solidFill>
                <a:effectLst/>
                <a:latin typeface="Times New Roman" panose="02020603050405020304" pitchFamily="18" charset="0"/>
                <a:ea typeface="Courier New" panose="02070309020205020404" pitchFamily="49" charset="0"/>
              </a:rPr>
              <a:t> ACF </a:t>
            </a:r>
            <a:r>
              <a:rPr lang="en-US" sz="2600" dirty="0" err="1">
                <a:solidFill>
                  <a:srgbClr val="6A9955"/>
                </a:solidFill>
                <a:effectLst/>
                <a:latin typeface="Times New Roman" panose="02020603050405020304" pitchFamily="18" charset="0"/>
                <a:ea typeface="Courier New" panose="02070309020205020404" pitchFamily="49" charset="0"/>
              </a:rPr>
              <a:t>và</a:t>
            </a:r>
            <a:r>
              <a:rPr lang="en-US" sz="2600" dirty="0">
                <a:solidFill>
                  <a:srgbClr val="6A9955"/>
                </a:solidFill>
                <a:effectLst/>
                <a:latin typeface="Times New Roman" panose="02020603050405020304" pitchFamily="18" charset="0"/>
                <a:ea typeface="Courier New" panose="02070309020205020404" pitchFamily="49" charset="0"/>
              </a:rPr>
              <a:t> PACF </a:t>
            </a:r>
            <a:r>
              <a:rPr lang="en-US" sz="2600" dirty="0" err="1">
                <a:solidFill>
                  <a:srgbClr val="6A9955"/>
                </a:solidFill>
                <a:effectLst/>
                <a:latin typeface="Times New Roman" panose="02020603050405020304" pitchFamily="18" charset="0"/>
                <a:ea typeface="Courier New" panose="02070309020205020404" pitchFamily="49" charset="0"/>
              </a:rPr>
              <a:t>để</a:t>
            </a:r>
            <a:r>
              <a:rPr lang="en-US" sz="2600" dirty="0">
                <a:solidFill>
                  <a:srgbClr val="6A9955"/>
                </a:solidFill>
                <a:effectLst/>
                <a:latin typeface="Times New Roman" panose="02020603050405020304" pitchFamily="18" charset="0"/>
                <a:ea typeface="Courier New" panose="02070309020205020404" pitchFamily="49" charset="0"/>
              </a:rPr>
              <a:t> </a:t>
            </a:r>
            <a:r>
              <a:rPr lang="en-US" sz="2600" dirty="0" err="1">
                <a:solidFill>
                  <a:srgbClr val="6A9955"/>
                </a:solidFill>
                <a:effectLst/>
                <a:latin typeface="Times New Roman" panose="02020603050405020304" pitchFamily="18" charset="0"/>
                <a:ea typeface="Courier New" panose="02070309020205020404" pitchFamily="49" charset="0"/>
              </a:rPr>
              <a:t>xác</a:t>
            </a:r>
            <a:r>
              <a:rPr lang="en-US" sz="2600" dirty="0">
                <a:solidFill>
                  <a:srgbClr val="6A9955"/>
                </a:solidFill>
                <a:effectLst/>
                <a:latin typeface="Times New Roman" panose="02020603050405020304" pitchFamily="18" charset="0"/>
                <a:ea typeface="Courier New" panose="02070309020205020404" pitchFamily="49" charset="0"/>
              </a:rPr>
              <a:t> </a:t>
            </a:r>
            <a:r>
              <a:rPr lang="en-US" sz="2600" dirty="0" err="1">
                <a:solidFill>
                  <a:srgbClr val="6A9955"/>
                </a:solidFill>
                <a:effectLst/>
                <a:latin typeface="Times New Roman" panose="02020603050405020304" pitchFamily="18" charset="0"/>
                <a:ea typeface="Courier New" panose="02070309020205020404" pitchFamily="49" charset="0"/>
              </a:rPr>
              <a:t>định</a:t>
            </a:r>
            <a:r>
              <a:rPr lang="en-US" sz="2600" dirty="0">
                <a:solidFill>
                  <a:srgbClr val="6A9955"/>
                </a:solidFill>
                <a:effectLst/>
                <a:latin typeface="Times New Roman" panose="02020603050405020304" pitchFamily="18" charset="0"/>
                <a:ea typeface="Courier New" panose="02070309020205020404" pitchFamily="49" charset="0"/>
              </a:rPr>
              <a:t> </a:t>
            </a:r>
            <a:r>
              <a:rPr lang="en-US" sz="2600" dirty="0" err="1">
                <a:solidFill>
                  <a:srgbClr val="6A9955"/>
                </a:solidFill>
                <a:effectLst/>
                <a:latin typeface="Times New Roman" panose="02020603050405020304" pitchFamily="18" charset="0"/>
                <a:ea typeface="Courier New" panose="02070309020205020404" pitchFamily="49" charset="0"/>
              </a:rPr>
              <a:t>các</a:t>
            </a:r>
            <a:r>
              <a:rPr lang="en-US" sz="2600" dirty="0">
                <a:solidFill>
                  <a:srgbClr val="6A9955"/>
                </a:solidFill>
                <a:effectLst/>
                <a:latin typeface="Times New Roman" panose="02020603050405020304" pitchFamily="18" charset="0"/>
                <a:ea typeface="Courier New" panose="02070309020205020404" pitchFamily="49" charset="0"/>
              </a:rPr>
              <a:t> </a:t>
            </a:r>
            <a:r>
              <a:rPr lang="en-US" sz="2600" dirty="0" err="1">
                <a:solidFill>
                  <a:srgbClr val="6A9955"/>
                </a:solidFill>
                <a:effectLst/>
                <a:latin typeface="Times New Roman" panose="02020603050405020304" pitchFamily="18" charset="0"/>
                <a:ea typeface="Courier New" panose="02070309020205020404" pitchFamily="49" charset="0"/>
              </a:rPr>
              <a:t>tham</a:t>
            </a:r>
            <a:r>
              <a:rPr lang="en-US" sz="2600" dirty="0">
                <a:solidFill>
                  <a:srgbClr val="6A9955"/>
                </a:solidFill>
                <a:effectLst/>
                <a:latin typeface="Times New Roman" panose="02020603050405020304" pitchFamily="18" charset="0"/>
                <a:ea typeface="Courier New" panose="02070309020205020404" pitchFamily="49" charset="0"/>
              </a:rPr>
              <a:t> </a:t>
            </a:r>
            <a:r>
              <a:rPr lang="en-US" sz="2600" dirty="0" err="1">
                <a:solidFill>
                  <a:srgbClr val="6A9955"/>
                </a:solidFill>
                <a:effectLst/>
                <a:latin typeface="Times New Roman" panose="02020603050405020304" pitchFamily="18" charset="0"/>
                <a:ea typeface="Courier New" panose="02070309020205020404" pitchFamily="49" charset="0"/>
              </a:rPr>
              <a:t>số</a:t>
            </a:r>
            <a:r>
              <a:rPr lang="en-US" sz="2600" dirty="0">
                <a:solidFill>
                  <a:srgbClr val="6A9955"/>
                </a:solidFill>
                <a:effectLst/>
                <a:latin typeface="Times New Roman" panose="02020603050405020304" pitchFamily="18" charset="0"/>
                <a:ea typeface="Courier New" panose="02070309020205020404" pitchFamily="49" charset="0"/>
              </a:rPr>
              <a:t> p </a:t>
            </a:r>
            <a:r>
              <a:rPr lang="en-US" sz="2600" dirty="0" err="1">
                <a:solidFill>
                  <a:srgbClr val="6A9955"/>
                </a:solidFill>
                <a:effectLst/>
                <a:latin typeface="Times New Roman" panose="02020603050405020304" pitchFamily="18" charset="0"/>
                <a:ea typeface="Courier New" panose="02070309020205020404" pitchFamily="49" charset="0"/>
              </a:rPr>
              <a:t>và</a:t>
            </a:r>
            <a:r>
              <a:rPr lang="en-US" sz="2600" dirty="0">
                <a:solidFill>
                  <a:srgbClr val="6A9955"/>
                </a:solidFill>
                <a:effectLst/>
                <a:latin typeface="Times New Roman" panose="02020603050405020304" pitchFamily="18" charset="0"/>
                <a:ea typeface="Courier New" panose="02070309020205020404" pitchFamily="49" charset="0"/>
              </a:rPr>
              <a:t> q</a:t>
            </a:r>
            <a:endParaRPr lang="en-US" sz="26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600" dirty="0" err="1">
                <a:solidFill>
                  <a:srgbClr val="CCCCCC"/>
                </a:solidFill>
                <a:effectLst/>
                <a:latin typeface="Times New Roman" panose="02020603050405020304" pitchFamily="18" charset="0"/>
                <a:ea typeface="Courier New" panose="02070309020205020404" pitchFamily="49" charset="0"/>
              </a:rPr>
              <a:t>plot_acf</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err="1">
                <a:solidFill>
                  <a:srgbClr val="9CDCFE"/>
                </a:solidFill>
                <a:effectLst/>
                <a:latin typeface="Times New Roman" panose="02020603050405020304" pitchFamily="18" charset="0"/>
                <a:ea typeface="Courier New" panose="02070309020205020404" pitchFamily="49" charset="0"/>
              </a:rPr>
              <a:t>df_train</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a:solidFill>
                  <a:srgbClr val="CE9178"/>
                </a:solidFill>
                <a:effectLst/>
                <a:latin typeface="Times New Roman" panose="02020603050405020304" pitchFamily="18" charset="0"/>
                <a:ea typeface="Courier New" panose="02070309020205020404" pitchFamily="49" charset="0"/>
              </a:rPr>
              <a:t>'Close'</a:t>
            </a:r>
            <a:r>
              <a:rPr lang="en-US" sz="2600" dirty="0">
                <a:solidFill>
                  <a:srgbClr val="CCCCCC"/>
                </a:solidFill>
                <a:effectLst/>
                <a:latin typeface="Times New Roman" panose="02020603050405020304" pitchFamily="18" charset="0"/>
                <a:ea typeface="Courier New" panose="02070309020205020404" pitchFamily="49" charset="0"/>
              </a:rPr>
              <a:t>])</a:t>
            </a:r>
            <a:endParaRPr lang="en-US" sz="26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600" dirty="0" err="1">
                <a:solidFill>
                  <a:srgbClr val="CCCCCC"/>
                </a:solidFill>
                <a:effectLst/>
                <a:latin typeface="Times New Roman" panose="02020603050405020304" pitchFamily="18" charset="0"/>
                <a:ea typeface="Courier New" panose="02070309020205020404" pitchFamily="49" charset="0"/>
              </a:rPr>
              <a:t>plot_pacf</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err="1">
                <a:solidFill>
                  <a:srgbClr val="9CDCFE"/>
                </a:solidFill>
                <a:effectLst/>
                <a:latin typeface="Times New Roman" panose="02020603050405020304" pitchFamily="18" charset="0"/>
                <a:ea typeface="Courier New" panose="02070309020205020404" pitchFamily="49" charset="0"/>
              </a:rPr>
              <a:t>df_train</a:t>
            </a:r>
            <a:r>
              <a:rPr lang="en-US" sz="2600" dirty="0">
                <a:solidFill>
                  <a:srgbClr val="CCCCCC"/>
                </a:solidFill>
                <a:effectLst/>
                <a:latin typeface="Times New Roman" panose="02020603050405020304" pitchFamily="18" charset="0"/>
                <a:ea typeface="Courier New" panose="02070309020205020404" pitchFamily="49" charset="0"/>
              </a:rPr>
              <a:t>[</a:t>
            </a:r>
            <a:r>
              <a:rPr lang="en-US" sz="2600" dirty="0">
                <a:solidFill>
                  <a:srgbClr val="CE9178"/>
                </a:solidFill>
                <a:effectLst/>
                <a:latin typeface="Times New Roman" panose="02020603050405020304" pitchFamily="18" charset="0"/>
                <a:ea typeface="Courier New" panose="02070309020205020404" pitchFamily="49" charset="0"/>
              </a:rPr>
              <a:t>'Close'</a:t>
            </a:r>
            <a:r>
              <a:rPr lang="en-US" sz="2600" dirty="0">
                <a:solidFill>
                  <a:srgbClr val="CCCCCC"/>
                </a:solidFill>
                <a:effectLst/>
                <a:latin typeface="Times New Roman" panose="02020603050405020304" pitchFamily="18" charset="0"/>
                <a:ea typeface="Courier New" panose="02070309020205020404" pitchFamily="49" charset="0"/>
              </a:rPr>
              <a:t>])</a:t>
            </a:r>
            <a:endParaRPr lang="en-US" sz="26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600" dirty="0" err="1">
                <a:solidFill>
                  <a:srgbClr val="CCCCCC"/>
                </a:solidFill>
                <a:effectLst/>
                <a:latin typeface="Times New Roman" panose="02020603050405020304" pitchFamily="18" charset="0"/>
                <a:ea typeface="Courier New" panose="02070309020205020404" pitchFamily="49" charset="0"/>
              </a:rPr>
              <a:t>plt.show</a:t>
            </a:r>
            <a:r>
              <a:rPr lang="en-US" sz="2600" dirty="0">
                <a:solidFill>
                  <a:srgbClr val="CCCCCC"/>
                </a:solidFill>
                <a:effectLst/>
                <a:latin typeface="Times New Roman" panose="02020603050405020304" pitchFamily="18" charset="0"/>
                <a:ea typeface="Courier New" panose="02070309020205020404" pitchFamily="49" charset="0"/>
              </a:rPr>
              <a:t>()</a:t>
            </a:r>
            <a:endParaRPr lang="en-US" sz="2600" dirty="0">
              <a:effectLst/>
              <a:latin typeface="Calibri" panose="020F0502020204030204" pitchFamily="34" charset="0"/>
              <a:ea typeface="Calibri" panose="020F0502020204030204" pitchFamily="34" charset="0"/>
            </a:endParaRPr>
          </a:p>
        </p:txBody>
      </p:sp>
      <p:sp>
        <p:nvSpPr>
          <p:cNvPr id="25" name="TextBox 24">
            <a:extLst>
              <a:ext uri="{FF2B5EF4-FFF2-40B4-BE49-F238E27FC236}">
                <a16:creationId xmlns:a16="http://schemas.microsoft.com/office/drawing/2014/main" id="{8BE53834-C1DE-C1FA-8AEF-977B66D49797}"/>
              </a:ext>
            </a:extLst>
          </p:cNvPr>
          <p:cNvSpPr txBox="1"/>
          <p:nvPr/>
        </p:nvSpPr>
        <p:spPr>
          <a:xfrm>
            <a:off x="2417627" y="53129"/>
            <a:ext cx="3848136" cy="111953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6000" dirty="0">
                <a:solidFill>
                  <a:schemeClr val="bg1"/>
                </a:solidFill>
                <a:latin typeface="Anton"/>
                <a:sym typeface="Anton"/>
              </a:rPr>
              <a:t>THUẬT TOÁN</a:t>
            </a:r>
            <a:endParaRPr lang="en-US" sz="6000" dirty="0">
              <a:solidFill>
                <a:schemeClr val="bg1"/>
              </a:solidFill>
            </a:endParaRPr>
          </a:p>
        </p:txBody>
      </p:sp>
      <p:sp>
        <p:nvSpPr>
          <p:cNvPr id="26" name="Rectangle 25">
            <a:extLst>
              <a:ext uri="{FF2B5EF4-FFF2-40B4-BE49-F238E27FC236}">
                <a16:creationId xmlns:a16="http://schemas.microsoft.com/office/drawing/2014/main" id="{D5CE0B13-5069-B204-A0BE-D1B791DAE91B}"/>
              </a:ext>
            </a:extLst>
          </p:cNvPr>
          <p:cNvSpPr/>
          <p:nvPr/>
        </p:nvSpPr>
        <p:spPr>
          <a:xfrm>
            <a:off x="832093" y="121042"/>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08D8CC60-E630-0A37-E330-5D948863DDEB}"/>
              </a:ext>
            </a:extLst>
          </p:cNvPr>
          <p:cNvSpPr txBox="1"/>
          <p:nvPr/>
        </p:nvSpPr>
        <p:spPr>
          <a:xfrm>
            <a:off x="1086577" y="150459"/>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72" name="TextBox 271">
            <a:extLst>
              <a:ext uri="{FF2B5EF4-FFF2-40B4-BE49-F238E27FC236}">
                <a16:creationId xmlns:a16="http://schemas.microsoft.com/office/drawing/2014/main" id="{77EA4658-AB80-7121-16EA-FC5805269227}"/>
              </a:ext>
            </a:extLst>
          </p:cNvPr>
          <p:cNvSpPr txBox="1"/>
          <p:nvPr/>
        </p:nvSpPr>
        <p:spPr>
          <a:xfrm>
            <a:off x="1983287" y="977918"/>
            <a:ext cx="15224498" cy="1243417"/>
          </a:xfrm>
          <a:prstGeom prst="rect">
            <a:avLst/>
          </a:prstGeom>
          <a:noFill/>
        </p:spPr>
        <p:txBody>
          <a:bodyPr wrap="square" rtlCol="0">
            <a:spAutoFit/>
          </a:bodyPr>
          <a:lstStyle/>
          <a:p>
            <a:pPr marL="457200" marR="0" lvl="1">
              <a:lnSpc>
                <a:spcPct val="107000"/>
              </a:lnSpc>
              <a:spcBef>
                <a:spcPts val="200"/>
              </a:spcBef>
            </a:pPr>
            <a:r>
              <a:rPr lang="en-US" sz="4000" b="1" dirty="0">
                <a:solidFill>
                  <a:schemeClr val="bg1"/>
                </a:solidFill>
                <a:effectLst/>
                <a:latin typeface="+mj-lt"/>
                <a:ea typeface="Times New Roman" panose="02020603050405020304" pitchFamily="18" charset="0"/>
                <a:cs typeface="Times New Roman" panose="02020603050405020304" pitchFamily="18" charset="0"/>
              </a:rPr>
              <a:t>Auto Regressive Integrated Moving Average (ARIMA)</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32903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1000ABAD-B8EA-8576-1F9E-5E7CEDB41FB9}"/>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EF151987-D35C-101B-9C50-C9F6658E6A3F}"/>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9331B5C3-4E10-5EFE-B406-16EC05AEF1E4}"/>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53126066-F9BC-430D-10FF-0871377210C9}"/>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B0673330-9452-2AAB-D4C2-1814B9EC13AE}"/>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8D2860F0-68E8-08F7-013C-2DDCE66EA587}"/>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C9C94D6C-DEB0-44F6-9873-F7B7CDB66906}"/>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C865029B-129A-FCEF-04EC-14A37FF6477A}"/>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06DA05B4-FC82-88F6-CF51-D4EB577A58A1}"/>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B360EBDB-480C-A257-B65F-96F02788CF69}"/>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4AB8E0BF-D49F-FFCA-EB4A-0A3281A0C52F}"/>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C54165E0-6546-C219-2FC6-3EDC988DA97B}"/>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4815B053-1E7C-91C3-1FCE-7DAB378AC35B}"/>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080000EF-9BE6-D6B7-76FD-BA15AE9C63E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012A1C7D-3EDF-CA4C-66A3-DDB9EF22B885}"/>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F63918CA-2F39-C943-610F-E4725D56D599}"/>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0FBF2164-4FF5-115A-0CA3-1847B6ED1856}"/>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7AE696AE-1CFB-15E7-8FB2-8C3AC88CC239}"/>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3357C07C-30AB-4C59-581E-C74B782E57A8}"/>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875839B6-EA58-75DA-D922-44D620DA93D4}"/>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E94906A4-59DC-D681-8FFC-EA1C43D31DD6}"/>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64420C5E-30FD-1FB4-9A8A-92E6772B91A3}"/>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53E6BDD4-8069-5C7A-71D0-8629925F6B2D}"/>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884C5CB4-1DE7-16CB-ABF7-E69423744D8F}"/>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94DD137C-9EED-0638-E3DF-6844896A1F29}"/>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BF1EE59A-A80D-AC2D-6C9A-3D6A3CAEA0D9}"/>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B88097E4-B4CA-D3C3-7668-3F516AC27AA2}"/>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6FEF2C26-4679-36E9-B8FE-6762B4AE50EF}"/>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81447206-4E54-BDAA-A0C6-ADFE65D06F42}"/>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264BE69C-CF6B-5314-7163-CA7FA4C800B7}"/>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B220F605-C83E-A5A3-4F6C-00D0537E6BED}"/>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9F7712D5-8A75-8E94-B4B3-13F7EE6BEC9D}"/>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3244AA5B-C696-E248-BEF8-F01403BCF4D1}"/>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091FCF55-6E7B-0F41-C209-92DD1072DFDA}"/>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B5FFEBE8-5D73-4261-F505-6872CE76818E}"/>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CCAC305F-3084-404C-5347-AAE1B0656C37}"/>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370BA84A-E769-5B7E-112A-9E41C62CC19E}"/>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2BB906D1-0BF4-8541-9085-4F23FFFD0555}"/>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22E69102-EDBB-D31D-1DDA-683F53FA5AFC}"/>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88293BE4-F446-F126-6AF9-73312CEDEEBB}"/>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867FB9E3-DE28-88F9-81B7-990BC32D55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5B4A6B4F-FAA5-D71E-CC83-3889A7D15482}"/>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9EE2B699-9A9E-0753-FF3B-54CEDE88E65B}"/>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89AA0C1E-30C7-0D52-FE44-E03DDDDEB1B3}"/>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03A2192-7CF6-FD9E-7DB9-B606819F1042}"/>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95208AE1-F2A6-7B21-CCF0-87B0EA131E92}"/>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D194798B-BECD-A144-ECDC-4B476D43DA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85D889D1-0A8B-400E-ECCC-EA42FB6728C6}"/>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934D572E-FFE7-EF86-DF84-74A07762D1E5}"/>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CDC0B6B7-4B71-F110-3397-4E0670E0E9AD}"/>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788AF9DD-21C0-3E1F-E91A-8E00F52546BF}"/>
              </a:ext>
            </a:extLst>
          </p:cNvPr>
          <p:cNvSpPr txBox="1"/>
          <p:nvPr/>
        </p:nvSpPr>
        <p:spPr>
          <a:xfrm>
            <a:off x="2417627" y="53129"/>
            <a:ext cx="3848136" cy="111953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6000" dirty="0">
                <a:solidFill>
                  <a:schemeClr val="bg1"/>
                </a:solidFill>
                <a:latin typeface="Anton"/>
                <a:sym typeface="Anton"/>
              </a:rPr>
              <a:t>THUẬT TOÁN</a:t>
            </a:r>
            <a:endParaRPr lang="en-US" sz="6000" dirty="0">
              <a:solidFill>
                <a:schemeClr val="bg1"/>
              </a:solidFill>
            </a:endParaRPr>
          </a:p>
        </p:txBody>
      </p:sp>
      <p:sp>
        <p:nvSpPr>
          <p:cNvPr id="3" name="Google Shape;184;p11">
            <a:extLst>
              <a:ext uri="{FF2B5EF4-FFF2-40B4-BE49-F238E27FC236}">
                <a16:creationId xmlns:a16="http://schemas.microsoft.com/office/drawing/2014/main" id="{3CE626F0-4C45-B3AC-45F7-BB71480903CB}"/>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C5D30879-1325-46A2-70E2-EAAEE1D7FB30}"/>
              </a:ext>
            </a:extLst>
          </p:cNvPr>
          <p:cNvGrpSpPr/>
          <p:nvPr/>
        </p:nvGrpSpPr>
        <p:grpSpPr>
          <a:xfrm rot="2700000">
            <a:off x="4025614" y="129259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121EF972-B864-1968-C46B-C8E6437FA177}"/>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79B33DD0-B161-0E98-7072-2C1155221BF3}"/>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B5F65FCB-BEC1-EA53-E706-ABF160AD2671}"/>
              </a:ext>
            </a:extLst>
          </p:cNvPr>
          <p:cNvGrpSpPr/>
          <p:nvPr/>
        </p:nvGrpSpPr>
        <p:grpSpPr>
          <a:xfrm rot="2700000">
            <a:off x="2802557" y="13454703"/>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0F56B605-8915-FB1D-F256-83F2EEA2CAD2}"/>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D6E6F63E-3708-EC5A-FA5E-6EC28F4E87EB}"/>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5E3878CB-52A8-C17C-8443-27111E3D6F09}"/>
              </a:ext>
            </a:extLst>
          </p:cNvPr>
          <p:cNvGrpSpPr/>
          <p:nvPr/>
        </p:nvGrpSpPr>
        <p:grpSpPr>
          <a:xfrm rot="2700000">
            <a:off x="12401246" y="-2097245"/>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1113D24D-24DF-C402-430E-B9CEAC1B1406}"/>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CCA04470-3DA7-7B63-009A-B64FEC10B2C9}"/>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A95D5B95-7E8E-5003-B189-D76DAC75E979}"/>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8BA0E62C-DC17-5F31-8606-A4A9D8B33254}"/>
              </a:ext>
            </a:extLst>
          </p:cNvPr>
          <p:cNvSpPr/>
          <p:nvPr/>
        </p:nvSpPr>
        <p:spPr>
          <a:xfrm>
            <a:off x="832093" y="121042"/>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88528F0-B4F9-092A-4ACE-26D6CB93E0A0}"/>
              </a:ext>
            </a:extLst>
          </p:cNvPr>
          <p:cNvSpPr txBox="1"/>
          <p:nvPr/>
        </p:nvSpPr>
        <p:spPr>
          <a:xfrm>
            <a:off x="1086577" y="150459"/>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67" name="TextBox 266">
            <a:extLst>
              <a:ext uri="{FF2B5EF4-FFF2-40B4-BE49-F238E27FC236}">
                <a16:creationId xmlns:a16="http://schemas.microsoft.com/office/drawing/2014/main" id="{A5741AC4-912D-A7E4-BFE5-2121B1B77640}"/>
              </a:ext>
            </a:extLst>
          </p:cNvPr>
          <p:cNvSpPr txBox="1"/>
          <p:nvPr/>
        </p:nvSpPr>
        <p:spPr>
          <a:xfrm>
            <a:off x="1983287" y="977918"/>
            <a:ext cx="15224498" cy="1243417"/>
          </a:xfrm>
          <a:prstGeom prst="rect">
            <a:avLst/>
          </a:prstGeom>
          <a:noFill/>
        </p:spPr>
        <p:txBody>
          <a:bodyPr wrap="square" rtlCol="0">
            <a:spAutoFit/>
          </a:bodyPr>
          <a:lstStyle/>
          <a:p>
            <a:pPr marL="457200" marR="0" lvl="1">
              <a:lnSpc>
                <a:spcPct val="107000"/>
              </a:lnSpc>
              <a:spcBef>
                <a:spcPts val="200"/>
              </a:spcBef>
            </a:pPr>
            <a:r>
              <a:rPr lang="en-US" sz="4000" b="1" dirty="0">
                <a:solidFill>
                  <a:schemeClr val="bg1"/>
                </a:solidFill>
                <a:effectLst/>
                <a:latin typeface="+mj-lt"/>
                <a:ea typeface="Times New Roman" panose="02020603050405020304" pitchFamily="18" charset="0"/>
                <a:cs typeface="Times New Roman" panose="02020603050405020304" pitchFamily="18" charset="0"/>
              </a:rPr>
              <a:t>Auto Regressive Integrated Moving Average (ARIMA)</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AD396D03-E43F-3EBD-2ECE-589865BC7D8A}"/>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B8A7DCAA-FCAC-B10F-2313-1B712393A016}"/>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57BE1042-39D4-277A-501A-C2760E546F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E30A6009-6F5A-B8C6-6467-E4812627BA1C}"/>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A532DB30-C4E6-05DE-787E-CFF6FF5D0BE5}"/>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7D0AB035-8F14-C16A-329B-513F4F9075AC}"/>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E220790C-937B-6F67-041D-C5714E07DC48}"/>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9FC3F642-414D-25B9-20A9-EA33D06E9069}"/>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75A6CC77-040C-9B85-435D-B21BF1B5EEDD}"/>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3B4D2699-9BA4-DB5A-22F9-D69BFBC08F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16657C5D-6C30-75C6-8E23-E0C81EC3773A}"/>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242D529-98A0-CA5C-802F-5FC7626BA42C}"/>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21FE3292-C816-83FE-C8B1-8ECC39F253AC}"/>
              </a:ext>
            </a:extLst>
          </p:cNvPr>
          <p:cNvSpPr/>
          <p:nvPr/>
        </p:nvSpPr>
        <p:spPr>
          <a:xfrm rot="2722170">
            <a:off x="16319080" y="11073819"/>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2.png">
            <a:extLst>
              <a:ext uri="{FF2B5EF4-FFF2-40B4-BE49-F238E27FC236}">
                <a16:creationId xmlns:a16="http://schemas.microsoft.com/office/drawing/2014/main" id="{3A76D745-46F8-1376-1A8E-2D0E283584A4}"/>
              </a:ext>
            </a:extLst>
          </p:cNvPr>
          <p:cNvPicPr/>
          <p:nvPr/>
        </p:nvPicPr>
        <p:blipFill>
          <a:blip r:embed="rId12"/>
          <a:srcRect/>
          <a:stretch>
            <a:fillRect/>
          </a:stretch>
        </p:blipFill>
        <p:spPr>
          <a:xfrm>
            <a:off x="891811" y="2457849"/>
            <a:ext cx="7586841" cy="5435314"/>
          </a:xfrm>
          <a:prstGeom prst="rect">
            <a:avLst/>
          </a:prstGeom>
          <a:ln/>
        </p:spPr>
      </p:pic>
      <p:pic>
        <p:nvPicPr>
          <p:cNvPr id="25" name="image4.png">
            <a:extLst>
              <a:ext uri="{FF2B5EF4-FFF2-40B4-BE49-F238E27FC236}">
                <a16:creationId xmlns:a16="http://schemas.microsoft.com/office/drawing/2014/main" id="{77499E21-EFA0-CC5C-68D0-BBEA941E1D90}"/>
              </a:ext>
            </a:extLst>
          </p:cNvPr>
          <p:cNvPicPr/>
          <p:nvPr/>
        </p:nvPicPr>
        <p:blipFill>
          <a:blip r:embed="rId13"/>
          <a:srcRect/>
          <a:stretch>
            <a:fillRect/>
          </a:stretch>
        </p:blipFill>
        <p:spPr>
          <a:xfrm>
            <a:off x="9496216" y="2460012"/>
            <a:ext cx="7505083" cy="5433151"/>
          </a:xfrm>
          <a:prstGeom prst="rect">
            <a:avLst/>
          </a:prstGeom>
          <a:ln/>
        </p:spPr>
      </p:pic>
      <p:sp>
        <p:nvSpPr>
          <p:cNvPr id="26" name="TextBox 25">
            <a:extLst>
              <a:ext uri="{FF2B5EF4-FFF2-40B4-BE49-F238E27FC236}">
                <a16:creationId xmlns:a16="http://schemas.microsoft.com/office/drawing/2014/main" id="{940347BA-4EF3-5DC6-3FDC-BBE3363D7A4A}"/>
              </a:ext>
            </a:extLst>
          </p:cNvPr>
          <p:cNvSpPr txBox="1"/>
          <p:nvPr/>
        </p:nvSpPr>
        <p:spPr>
          <a:xfrm>
            <a:off x="755526" y="1743840"/>
            <a:ext cx="2891288" cy="523220"/>
          </a:xfrm>
          <a:prstGeom prst="rect">
            <a:avLst/>
          </a:prstGeom>
          <a:noFill/>
        </p:spPr>
        <p:txBody>
          <a:bodyPr wrap="square" rtlCol="0">
            <a:spAutoFit/>
          </a:bodyPr>
          <a:lstStyle/>
          <a:p>
            <a:r>
              <a:rPr lang="en-US" sz="2800" dirty="0" err="1"/>
              <a:t>Kết</a:t>
            </a:r>
            <a:r>
              <a:rPr lang="en-US" sz="2800" dirty="0"/>
              <a:t> </a:t>
            </a:r>
            <a:r>
              <a:rPr lang="en-US" sz="2800" dirty="0" err="1"/>
              <a:t>quả</a:t>
            </a:r>
            <a:r>
              <a:rPr lang="en-US" sz="2800" dirty="0"/>
              <a:t>:</a:t>
            </a:r>
          </a:p>
        </p:txBody>
      </p:sp>
      <p:sp>
        <p:nvSpPr>
          <p:cNvPr id="269" name="TextBox 268">
            <a:extLst>
              <a:ext uri="{FF2B5EF4-FFF2-40B4-BE49-F238E27FC236}">
                <a16:creationId xmlns:a16="http://schemas.microsoft.com/office/drawing/2014/main" id="{2C14C331-61BB-21A0-DD53-2D2FC9AA55E5}"/>
              </a:ext>
            </a:extLst>
          </p:cNvPr>
          <p:cNvSpPr txBox="1"/>
          <p:nvPr/>
        </p:nvSpPr>
        <p:spPr>
          <a:xfrm>
            <a:off x="811807" y="8153198"/>
            <a:ext cx="16827853" cy="1046440"/>
          </a:xfrm>
          <a:prstGeom prst="rect">
            <a:avLst/>
          </a:prstGeom>
          <a:noFill/>
        </p:spPr>
        <p:txBody>
          <a:bodyPr wrap="square" rtlCol="0">
            <a:spAutoFit/>
          </a:bodyPr>
          <a:lstStyle/>
          <a:p>
            <a:r>
              <a:rPr lang="en-US" sz="2400" dirty="0" err="1">
                <a:effectLst/>
                <a:latin typeface="Times New Roman" panose="02020603050405020304" pitchFamily="18" charset="0"/>
                <a:ea typeface="Calibri" panose="020F0502020204030204" pitchFamily="34" charset="0"/>
              </a:rPr>
              <a:t>Việc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vẽ</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thị</a:t>
            </a:r>
            <a:r>
              <a:rPr lang="en-US" sz="2400" dirty="0">
                <a:effectLst/>
                <a:latin typeface="Times New Roman" panose="02020603050405020304" pitchFamily="18" charset="0"/>
                <a:ea typeface="Calibri" panose="020F0502020204030204" pitchFamily="34" charset="0"/>
              </a:rPr>
              <a:t> ACF </a:t>
            </a:r>
            <a:r>
              <a:rPr lang="en-US" sz="2400" dirty="0" err="1">
                <a:effectLst/>
                <a:latin typeface="Times New Roman" panose="02020603050405020304" pitchFamily="18" charset="0"/>
                <a:ea typeface="Calibri" panose="020F0502020204030204" pitchFamily="34" charset="0"/>
              </a:rPr>
              <a:t>và</a:t>
            </a:r>
            <a:r>
              <a:rPr lang="en-US" sz="2400" dirty="0">
                <a:effectLst/>
                <a:latin typeface="Times New Roman" panose="02020603050405020304" pitchFamily="18" charset="0"/>
                <a:ea typeface="Calibri" panose="020F0502020204030204" pitchFamily="34" charset="0"/>
              </a:rPr>
              <a:t> PACF </a:t>
            </a:r>
            <a:r>
              <a:rPr lang="en-US" sz="2400" dirty="0" err="1">
                <a:effectLst/>
                <a:latin typeface="Times New Roman" panose="02020603050405020304" pitchFamily="18" charset="0"/>
                <a:ea typeface="Calibri" panose="020F0502020204030204" pitchFamily="34" charset="0"/>
              </a:rPr>
              <a:t>giúp</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xác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định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tham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số</a:t>
            </a:r>
            <a:r>
              <a:rPr lang="en-US" sz="2400" dirty="0">
                <a:effectLst/>
                <a:latin typeface="Times New Roman" panose="02020603050405020304" pitchFamily="18" charset="0"/>
                <a:ea typeface="Calibri" panose="020F0502020204030204" pitchFamily="34" charset="0"/>
              </a:rPr>
              <a:t> p </a:t>
            </a:r>
            <a:r>
              <a:rPr lang="en-US" sz="2400" dirty="0" err="1">
                <a:effectLst/>
                <a:latin typeface="Times New Roman" panose="02020603050405020304" pitchFamily="18" charset="0"/>
                <a:ea typeface="Calibri" panose="020F0502020204030204" pitchFamily="34" charset="0"/>
              </a:rPr>
              <a:t>và</a:t>
            </a:r>
            <a:r>
              <a:rPr lang="en-US" sz="2400" dirty="0">
                <a:effectLst/>
                <a:latin typeface="Times New Roman" panose="02020603050405020304" pitchFamily="18" charset="0"/>
                <a:ea typeface="Calibri" panose="020F0502020204030204" pitchFamily="34" charset="0"/>
              </a:rPr>
              <a:t> q </a:t>
            </a:r>
            <a:r>
              <a:rPr lang="en-US" sz="2400" dirty="0" err="1">
                <a:effectLst/>
                <a:latin typeface="Times New Roman" panose="02020603050405020304" pitchFamily="18" charset="0"/>
                <a:ea typeface="Calibri" panose="020F0502020204030204" pitchFamily="34" charset="0"/>
              </a:rPr>
              <a:t>cho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mô</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ARIMA. </a:t>
            </a:r>
            <a:r>
              <a:rPr lang="en-US" sz="2400" dirty="0" err="1">
                <a:effectLst/>
                <a:latin typeface="Times New Roman" panose="02020603050405020304" pitchFamily="18" charset="0"/>
                <a:ea typeface="Calibri" panose="020F0502020204030204" pitchFamily="34" charset="0"/>
              </a:rPr>
              <a:t>Dựa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trên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thị</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này</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có</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thể</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xác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định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giá</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trị</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thích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hợp</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cho</a:t>
            </a:r>
            <a:r>
              <a:rPr lang="en-US" sz="2400" dirty="0">
                <a:effectLst/>
                <a:latin typeface="Times New Roman" panose="02020603050405020304" pitchFamily="18" charset="0"/>
                <a:ea typeface="Calibri" panose="020F0502020204030204" pitchFamily="34" charset="0"/>
              </a:rPr>
              <a:t> p </a:t>
            </a:r>
            <a:r>
              <a:rPr lang="en-US" sz="2400" dirty="0" err="1">
                <a:effectLst/>
                <a:latin typeface="Times New Roman" panose="02020603050405020304" pitchFamily="18" charset="0"/>
                <a:ea typeface="Calibri" panose="020F0502020204030204" pitchFamily="34" charset="0"/>
              </a:rPr>
              <a:t>và</a:t>
            </a:r>
            <a:r>
              <a:rPr lang="en-US" sz="2400" dirty="0">
                <a:effectLst/>
                <a:latin typeface="Times New Roman" panose="02020603050405020304" pitchFamily="18" charset="0"/>
                <a:ea typeface="Calibri" panose="020F0502020204030204" pitchFamily="34" charset="0"/>
              </a:rPr>
              <a:t> q </a:t>
            </a:r>
            <a:r>
              <a:rPr lang="en-US" sz="2400" dirty="0" err="1">
                <a:effectLst/>
                <a:latin typeface="Times New Roman" panose="02020603050405020304" pitchFamily="18" charset="0"/>
                <a:ea typeface="Calibri" panose="020F0502020204030204" pitchFamily="34" charset="0"/>
              </a:rPr>
              <a:t>để</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xây</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dựng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mô</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ARIMA.</a:t>
            </a:r>
            <a:endParaRPr lang="en-US" sz="24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263644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1E0C67A7-0444-8276-8492-FD05554E122B}"/>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C093EBD1-C3D1-E34F-43DF-4DF78248EA46}"/>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grpSp>
        <p:nvGrpSpPr>
          <p:cNvPr id="170" name="Google Shape;170;p11">
            <a:extLst>
              <a:ext uri="{FF2B5EF4-FFF2-40B4-BE49-F238E27FC236}">
                <a16:creationId xmlns:a16="http://schemas.microsoft.com/office/drawing/2014/main" id="{1B9ACC20-03AF-8A6A-921B-6A7282CEF74F}"/>
              </a:ext>
            </a:extLst>
          </p:cNvPr>
          <p:cNvGrpSpPr/>
          <p:nvPr/>
        </p:nvGrpSpPr>
        <p:grpSpPr>
          <a:xfrm rot="-2981227">
            <a:off x="1422369" y="-6093794"/>
            <a:ext cx="12241886" cy="34175000"/>
            <a:chOff x="0" y="-29535"/>
            <a:chExt cx="3224201" cy="9000823"/>
          </a:xfrm>
          <a:solidFill>
            <a:srgbClr val="5C3204"/>
          </a:solidFill>
        </p:grpSpPr>
        <p:sp>
          <p:nvSpPr>
            <p:cNvPr id="171" name="Google Shape;171;p11">
              <a:extLst>
                <a:ext uri="{FF2B5EF4-FFF2-40B4-BE49-F238E27FC236}">
                  <a16:creationId xmlns:a16="http://schemas.microsoft.com/office/drawing/2014/main" id="{F2C39A67-194D-2C34-F1E3-87F895EE5E29}"/>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AE97E0A4-C2AF-6E0A-CC4C-CCCFCDD6CDAE}"/>
                </a:ext>
              </a:extLst>
            </p:cNvPr>
            <p:cNvSpPr txBox="1"/>
            <p:nvPr/>
          </p:nvSpPr>
          <p:spPr>
            <a:xfrm>
              <a:off x="55429" y="-29535"/>
              <a:ext cx="3168772"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76" name="Google Shape;176;p11">
            <a:extLst>
              <a:ext uri="{FF2B5EF4-FFF2-40B4-BE49-F238E27FC236}">
                <a16:creationId xmlns:a16="http://schemas.microsoft.com/office/drawing/2014/main" id="{ABBC55C1-8BDB-B55E-380B-7BDC90AE0A47}"/>
              </a:ext>
            </a:extLst>
          </p:cNvPr>
          <p:cNvGrpSpPr/>
          <p:nvPr/>
        </p:nvGrpSpPr>
        <p:grpSpPr>
          <a:xfrm rot="2700000">
            <a:off x="12895306" y="7364297"/>
            <a:ext cx="5498471" cy="5679297"/>
            <a:chOff x="0" y="-47625"/>
            <a:chExt cx="1448157" cy="1495782"/>
          </a:xfrm>
          <a:solidFill>
            <a:srgbClr val="F69326"/>
          </a:solidFill>
        </p:grpSpPr>
        <p:sp>
          <p:nvSpPr>
            <p:cNvPr id="177" name="Google Shape;177;p11">
              <a:extLst>
                <a:ext uri="{FF2B5EF4-FFF2-40B4-BE49-F238E27FC236}">
                  <a16:creationId xmlns:a16="http://schemas.microsoft.com/office/drawing/2014/main" id="{30C4C916-6A96-83F5-9FFC-4637E3699913}"/>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178" name="Google Shape;178;p11">
              <a:extLst>
                <a:ext uri="{FF2B5EF4-FFF2-40B4-BE49-F238E27FC236}">
                  <a16:creationId xmlns:a16="http://schemas.microsoft.com/office/drawing/2014/main" id="{4ADCD5F3-8566-D425-AA6F-EC734AA58F05}"/>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5" name="Google Shape;185;p11">
            <a:extLst>
              <a:ext uri="{FF2B5EF4-FFF2-40B4-BE49-F238E27FC236}">
                <a16:creationId xmlns:a16="http://schemas.microsoft.com/office/drawing/2014/main" id="{B4EFBF76-D8A8-E9B1-BA21-2B7091D22981}"/>
              </a:ext>
            </a:extLst>
          </p:cNvPr>
          <p:cNvGrpSpPr/>
          <p:nvPr/>
        </p:nvGrpSpPr>
        <p:grpSpPr>
          <a:xfrm rot="2700000">
            <a:off x="-8068725" y="-7731390"/>
            <a:ext cx="29446664" cy="21268666"/>
            <a:chOff x="0" y="-47625"/>
            <a:chExt cx="1448157" cy="1495782"/>
          </a:xfrm>
          <a:solidFill>
            <a:srgbClr val="FBCF9F"/>
          </a:solidFill>
        </p:grpSpPr>
        <p:sp>
          <p:nvSpPr>
            <p:cNvPr id="186" name="Google Shape;186;p11">
              <a:extLst>
                <a:ext uri="{FF2B5EF4-FFF2-40B4-BE49-F238E27FC236}">
                  <a16:creationId xmlns:a16="http://schemas.microsoft.com/office/drawing/2014/main" id="{C77F40C4-BEE8-67B0-1424-A700608DE76E}"/>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187" name="Google Shape;187;p11">
              <a:extLst>
                <a:ext uri="{FF2B5EF4-FFF2-40B4-BE49-F238E27FC236}">
                  <a16:creationId xmlns:a16="http://schemas.microsoft.com/office/drawing/2014/main" id="{CD34EA6F-CEE7-F810-511D-7BBC5BFCE9C5}"/>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3" name="Google Shape;173;p11">
            <a:extLst>
              <a:ext uri="{FF2B5EF4-FFF2-40B4-BE49-F238E27FC236}">
                <a16:creationId xmlns:a16="http://schemas.microsoft.com/office/drawing/2014/main" id="{4F86E615-94D4-C795-BB99-273330DF6B5A}"/>
              </a:ext>
            </a:extLst>
          </p:cNvPr>
          <p:cNvGrpSpPr/>
          <p:nvPr/>
        </p:nvGrpSpPr>
        <p:grpSpPr>
          <a:xfrm rot="-2981227">
            <a:off x="18928654" y="-20467233"/>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FA4CED07-D33F-3692-3B12-66526EB162CE}"/>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CAFE7128-7A0B-8DBF-6173-9435A783BDA6}"/>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4" name="Google Shape;184;p11">
            <a:extLst>
              <a:ext uri="{FF2B5EF4-FFF2-40B4-BE49-F238E27FC236}">
                <a16:creationId xmlns:a16="http://schemas.microsoft.com/office/drawing/2014/main" id="{6A6B3472-3235-E768-8319-168067D6DF28}"/>
              </a:ext>
            </a:extLst>
          </p:cNvPr>
          <p:cNvSpPr txBox="1"/>
          <p:nvPr/>
        </p:nvSpPr>
        <p:spPr>
          <a:xfrm rot="2700000">
            <a:off x="11853090" y="-5324413"/>
            <a:ext cx="2296458" cy="2477284"/>
          </a:xfrm>
          <a:prstGeom prst="rect">
            <a:avLst/>
          </a:prstGeom>
          <a:solidFill>
            <a:srgbClr val="F9BD7B"/>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5" name="Google Shape;184;p11">
            <a:extLst>
              <a:ext uri="{FF2B5EF4-FFF2-40B4-BE49-F238E27FC236}">
                <a16:creationId xmlns:a16="http://schemas.microsoft.com/office/drawing/2014/main" id="{207B7645-EC78-8EAD-97D9-11C3FB89ABC4}"/>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282" name="Google Shape;218;p12">
            <a:extLst>
              <a:ext uri="{FF2B5EF4-FFF2-40B4-BE49-F238E27FC236}">
                <a16:creationId xmlns:a16="http://schemas.microsoft.com/office/drawing/2014/main" id="{21156A9D-D361-5230-722F-ED544BD8F44A}"/>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D271E620-BF11-E612-1607-D8CCBAD07691}"/>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E3468F78-14CD-BF15-1E71-544F3580D582}"/>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E8807C35-9D98-8084-3B0B-1487CB59C8D5}"/>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66608D27-C5E3-6531-FF3C-663E710D2DC4}"/>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E40C2D5A-3B99-1A7D-62F1-162CC4709FB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0DE020CB-F8FA-EBA0-268A-9EB6D344BB0A}"/>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D8A394CC-5A91-4E83-F331-F6A5B96D8DE3}"/>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DD97BFFB-1F52-B22C-336B-A18B12679B9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3AF865A7-17FD-FE60-4371-206F157238EB}"/>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2AD4ECBE-1EB8-BAAD-AC47-424335CCA7F1}"/>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30CE38F9-5472-8D1D-E45A-46EA3D8695DB}"/>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C9F67CD7-AF7A-364C-642C-96FDCFDD441C}"/>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A23F4293-949A-CF0D-5C47-C3E63409CD72}"/>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AAA7EEF4-7963-0C9F-0D88-CBC8A4B23F2E}"/>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D7096737-3D0A-D477-B8E1-CB393AE94772}"/>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ED6BB875-1024-3502-51BB-8CAE47B81455}"/>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A951115D-6025-EC0B-F583-6F749EEFEEBE}"/>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73FA6C48-C108-AB05-1964-3F99354D498D}"/>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BC7FEEF2-3384-4C60-14A5-B39CAA2C959F}"/>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BC6B02A0-BCA0-C515-DCF2-F0F79426C562}"/>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97B6BE37-ABAE-A8EF-CA29-F885EC56DB50}"/>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1E41B6E4-D5DB-82DF-0C3F-6E25699CD433}"/>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96F4B523-92BC-CEBB-E737-EFF15A298EA5}"/>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399" name="Group 398">
            <a:extLst>
              <a:ext uri="{FF2B5EF4-FFF2-40B4-BE49-F238E27FC236}">
                <a16:creationId xmlns:a16="http://schemas.microsoft.com/office/drawing/2014/main" id="{1779F2CA-BE53-04F0-0804-E50437D40C55}"/>
              </a:ext>
            </a:extLst>
          </p:cNvPr>
          <p:cNvGrpSpPr/>
          <p:nvPr/>
        </p:nvGrpSpPr>
        <p:grpSpPr>
          <a:xfrm>
            <a:off x="-4322495" y="-19123"/>
            <a:ext cx="4914900" cy="10287000"/>
            <a:chOff x="13716000" y="0"/>
            <a:chExt cx="4922191" cy="10287000"/>
          </a:xfrm>
        </p:grpSpPr>
        <p:sp>
          <p:nvSpPr>
            <p:cNvPr id="400" name="Rectangle 399">
              <a:extLst>
                <a:ext uri="{FF2B5EF4-FFF2-40B4-BE49-F238E27FC236}">
                  <a16:creationId xmlns:a16="http://schemas.microsoft.com/office/drawing/2014/main" id="{FB4E6348-391D-BE59-22FF-9F0BB8DF5439}"/>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Isosceles Triangle 400">
              <a:extLst>
                <a:ext uri="{FF2B5EF4-FFF2-40B4-BE49-F238E27FC236}">
                  <a16:creationId xmlns:a16="http://schemas.microsoft.com/office/drawing/2014/main" id="{0B487502-8797-53F5-8CA3-E120B9EAE5E7}"/>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2" name="TextBox 401">
            <a:extLst>
              <a:ext uri="{FF2B5EF4-FFF2-40B4-BE49-F238E27FC236}">
                <a16:creationId xmlns:a16="http://schemas.microsoft.com/office/drawing/2014/main" id="{CE6F861C-2A23-7F70-0ECF-EA15D85B6AF8}"/>
              </a:ext>
            </a:extLst>
          </p:cNvPr>
          <p:cNvSpPr txBox="1"/>
          <p:nvPr/>
        </p:nvSpPr>
        <p:spPr>
          <a:xfrm>
            <a:off x="-2982549" y="3679297"/>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403" name="TextBox 402">
            <a:extLst>
              <a:ext uri="{FF2B5EF4-FFF2-40B4-BE49-F238E27FC236}">
                <a16:creationId xmlns:a16="http://schemas.microsoft.com/office/drawing/2014/main" id="{6B812D83-913B-3E5B-0694-ACF82015B1E3}"/>
              </a:ext>
            </a:extLst>
          </p:cNvPr>
          <p:cNvSpPr txBox="1"/>
          <p:nvPr/>
        </p:nvSpPr>
        <p:spPr>
          <a:xfrm>
            <a:off x="-3241387" y="5004757"/>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404" name="Graphic 403" descr="Microscope outline">
            <a:extLst>
              <a:ext uri="{FF2B5EF4-FFF2-40B4-BE49-F238E27FC236}">
                <a16:creationId xmlns:a16="http://schemas.microsoft.com/office/drawing/2014/main" id="{4E9F4611-D2F4-31CE-E184-8FD822E395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7263" y="7124906"/>
            <a:ext cx="913046" cy="914400"/>
          </a:xfrm>
          <a:prstGeom prst="rect">
            <a:avLst/>
          </a:prstGeom>
        </p:spPr>
      </p:pic>
      <p:sp>
        <p:nvSpPr>
          <p:cNvPr id="405" name="Rectangle 404">
            <a:extLst>
              <a:ext uri="{FF2B5EF4-FFF2-40B4-BE49-F238E27FC236}">
                <a16:creationId xmlns:a16="http://schemas.microsoft.com/office/drawing/2014/main" id="{F395E6B4-DA42-7CFA-ABF6-F719E9C4FFD9}"/>
              </a:ext>
            </a:extLst>
          </p:cNvPr>
          <p:cNvSpPr/>
          <p:nvPr/>
        </p:nvSpPr>
        <p:spPr>
          <a:xfrm>
            <a:off x="-2696604" y="1380923"/>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TextBox 405">
            <a:extLst>
              <a:ext uri="{FF2B5EF4-FFF2-40B4-BE49-F238E27FC236}">
                <a16:creationId xmlns:a16="http://schemas.microsoft.com/office/drawing/2014/main" id="{EA541161-DC83-D794-3C05-F443C548DAD2}"/>
              </a:ext>
            </a:extLst>
          </p:cNvPr>
          <p:cNvSpPr txBox="1"/>
          <p:nvPr/>
        </p:nvSpPr>
        <p:spPr>
          <a:xfrm>
            <a:off x="-2433254" y="1338174"/>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sp>
        <p:nvSpPr>
          <p:cNvPr id="407" name="Google Shape;191;p11">
            <a:extLst>
              <a:ext uri="{FF2B5EF4-FFF2-40B4-BE49-F238E27FC236}">
                <a16:creationId xmlns:a16="http://schemas.microsoft.com/office/drawing/2014/main" id="{2C72405D-A142-1140-23E3-AC5DDEFE87AE}"/>
              </a:ext>
            </a:extLst>
          </p:cNvPr>
          <p:cNvSpPr/>
          <p:nvPr/>
        </p:nvSpPr>
        <p:spPr>
          <a:xfrm>
            <a:off x="-5253399" y="682723"/>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408" name="Picture 407" descr="Logo&#10;&#10;Description automatically generated">
            <a:extLst>
              <a:ext uri="{FF2B5EF4-FFF2-40B4-BE49-F238E27FC236}">
                <a16:creationId xmlns:a16="http://schemas.microsoft.com/office/drawing/2014/main" id="{977D3D3C-1633-A1A1-0471-BF8E5BF6E8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7268" y="461273"/>
            <a:ext cx="1210300" cy="1177041"/>
          </a:xfrm>
          <a:prstGeom prst="rect">
            <a:avLst/>
          </a:prstGeom>
        </p:spPr>
      </p:pic>
      <p:sp>
        <p:nvSpPr>
          <p:cNvPr id="409" name="TextBox 408">
            <a:extLst>
              <a:ext uri="{FF2B5EF4-FFF2-40B4-BE49-F238E27FC236}">
                <a16:creationId xmlns:a16="http://schemas.microsoft.com/office/drawing/2014/main" id="{9CADF454-1DEC-C3CA-7647-D00E33B2BAA4}"/>
              </a:ext>
            </a:extLst>
          </p:cNvPr>
          <p:cNvSpPr txBox="1"/>
          <p:nvPr/>
        </p:nvSpPr>
        <p:spPr>
          <a:xfrm>
            <a:off x="-3959084" y="365807"/>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410" name="Group 409">
            <a:extLst>
              <a:ext uri="{FF2B5EF4-FFF2-40B4-BE49-F238E27FC236}">
                <a16:creationId xmlns:a16="http://schemas.microsoft.com/office/drawing/2014/main" id="{E93407F7-7CDE-4448-4CDB-D68028C5EC87}"/>
              </a:ext>
            </a:extLst>
          </p:cNvPr>
          <p:cNvGrpSpPr/>
          <p:nvPr/>
        </p:nvGrpSpPr>
        <p:grpSpPr>
          <a:xfrm>
            <a:off x="-4849790" y="-34768"/>
            <a:ext cx="4922192" cy="10287000"/>
            <a:chOff x="9144000" y="0"/>
            <a:chExt cx="4922192" cy="10287000"/>
          </a:xfrm>
        </p:grpSpPr>
        <p:sp>
          <p:nvSpPr>
            <p:cNvPr id="411" name="Rectangle 410">
              <a:extLst>
                <a:ext uri="{FF2B5EF4-FFF2-40B4-BE49-F238E27FC236}">
                  <a16:creationId xmlns:a16="http://schemas.microsoft.com/office/drawing/2014/main" id="{76922016-A33E-AF71-F14A-C4B5AF49DA9A}"/>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Isosceles Triangle 411">
              <a:extLst>
                <a:ext uri="{FF2B5EF4-FFF2-40B4-BE49-F238E27FC236}">
                  <a16:creationId xmlns:a16="http://schemas.microsoft.com/office/drawing/2014/main" id="{6705877E-C051-7CB1-AFA8-B38C81943B5C}"/>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 name="TextBox 412">
            <a:extLst>
              <a:ext uri="{FF2B5EF4-FFF2-40B4-BE49-F238E27FC236}">
                <a16:creationId xmlns:a16="http://schemas.microsoft.com/office/drawing/2014/main" id="{3D3D9816-26A5-0E77-3808-81CE8386925A}"/>
              </a:ext>
            </a:extLst>
          </p:cNvPr>
          <p:cNvSpPr txBox="1"/>
          <p:nvPr/>
        </p:nvSpPr>
        <p:spPr>
          <a:xfrm>
            <a:off x="-3484299" y="3592352"/>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414" name="TextBox 413">
            <a:extLst>
              <a:ext uri="{FF2B5EF4-FFF2-40B4-BE49-F238E27FC236}">
                <a16:creationId xmlns:a16="http://schemas.microsoft.com/office/drawing/2014/main" id="{4DBB170D-92E2-F282-0704-CF46610CF1F1}"/>
              </a:ext>
            </a:extLst>
          </p:cNvPr>
          <p:cNvSpPr txBox="1"/>
          <p:nvPr/>
        </p:nvSpPr>
        <p:spPr>
          <a:xfrm>
            <a:off x="-4055330" y="4980577"/>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415" name="Graphic 414" descr="Bug under magnifying glass outline">
            <a:extLst>
              <a:ext uri="{FF2B5EF4-FFF2-40B4-BE49-F238E27FC236}">
                <a16:creationId xmlns:a16="http://schemas.microsoft.com/office/drawing/2014/main" id="{1A6416BF-56EF-64AD-DE3F-641700568B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16575" y="7279095"/>
            <a:ext cx="914400" cy="914400"/>
          </a:xfrm>
          <a:prstGeom prst="rect">
            <a:avLst/>
          </a:prstGeom>
        </p:spPr>
      </p:pic>
      <p:grpSp>
        <p:nvGrpSpPr>
          <p:cNvPr id="416" name="Group 415">
            <a:extLst>
              <a:ext uri="{FF2B5EF4-FFF2-40B4-BE49-F238E27FC236}">
                <a16:creationId xmlns:a16="http://schemas.microsoft.com/office/drawing/2014/main" id="{E6280B3E-162C-2149-CF99-69C79C059E80}"/>
              </a:ext>
            </a:extLst>
          </p:cNvPr>
          <p:cNvGrpSpPr/>
          <p:nvPr/>
        </p:nvGrpSpPr>
        <p:grpSpPr>
          <a:xfrm>
            <a:off x="-5451599" y="-30579"/>
            <a:ext cx="4922191" cy="10287000"/>
            <a:chOff x="4572000" y="0"/>
            <a:chExt cx="4922191" cy="10287000"/>
          </a:xfrm>
        </p:grpSpPr>
        <p:sp>
          <p:nvSpPr>
            <p:cNvPr id="417" name="Rectangle 416">
              <a:extLst>
                <a:ext uri="{FF2B5EF4-FFF2-40B4-BE49-F238E27FC236}">
                  <a16:creationId xmlns:a16="http://schemas.microsoft.com/office/drawing/2014/main" id="{BA2528C8-1C95-43CC-59CF-A0C05685BF26}"/>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Isosceles Triangle 417">
              <a:extLst>
                <a:ext uri="{FF2B5EF4-FFF2-40B4-BE49-F238E27FC236}">
                  <a16:creationId xmlns:a16="http://schemas.microsoft.com/office/drawing/2014/main" id="{26A92E8D-45C8-E866-AC54-4B90421FF456}"/>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9" name="TextBox 418">
            <a:extLst>
              <a:ext uri="{FF2B5EF4-FFF2-40B4-BE49-F238E27FC236}">
                <a16:creationId xmlns:a16="http://schemas.microsoft.com/office/drawing/2014/main" id="{77617D02-148F-507A-0758-C814DB8F8C3F}"/>
              </a:ext>
            </a:extLst>
          </p:cNvPr>
          <p:cNvSpPr txBox="1"/>
          <p:nvPr/>
        </p:nvSpPr>
        <p:spPr>
          <a:xfrm>
            <a:off x="-4455520" y="3573965"/>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420" name="TextBox 419">
            <a:extLst>
              <a:ext uri="{FF2B5EF4-FFF2-40B4-BE49-F238E27FC236}">
                <a16:creationId xmlns:a16="http://schemas.microsoft.com/office/drawing/2014/main" id="{670AC734-09B7-008D-FAA2-216E4996797A}"/>
              </a:ext>
            </a:extLst>
          </p:cNvPr>
          <p:cNvSpPr txBox="1"/>
          <p:nvPr/>
        </p:nvSpPr>
        <p:spPr>
          <a:xfrm>
            <a:off x="-4498265" y="4984766"/>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421" name="Graphic 420" descr="Remote learning science outline">
            <a:extLst>
              <a:ext uri="{FF2B5EF4-FFF2-40B4-BE49-F238E27FC236}">
                <a16:creationId xmlns:a16="http://schemas.microsoft.com/office/drawing/2014/main" id="{CFDCC6AA-D6D9-C94F-C7E8-1205104FD0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01801" y="7133284"/>
            <a:ext cx="914400" cy="914400"/>
          </a:xfrm>
          <a:prstGeom prst="rect">
            <a:avLst/>
          </a:prstGeom>
        </p:spPr>
      </p:pic>
      <p:sp>
        <p:nvSpPr>
          <p:cNvPr id="422" name="Rectangle 421">
            <a:extLst>
              <a:ext uri="{FF2B5EF4-FFF2-40B4-BE49-F238E27FC236}">
                <a16:creationId xmlns:a16="http://schemas.microsoft.com/office/drawing/2014/main" id="{6B538B27-A11F-67E3-D0B3-6627054EE137}"/>
              </a:ext>
            </a:extLst>
          </p:cNvPr>
          <p:cNvSpPr/>
          <p:nvPr/>
        </p:nvSpPr>
        <p:spPr>
          <a:xfrm>
            <a:off x="-3284418" y="1385112"/>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6985EBA7-13EC-7F17-FAE3-F6551DFFF25F}"/>
              </a:ext>
            </a:extLst>
          </p:cNvPr>
          <p:cNvSpPr/>
          <p:nvPr/>
        </p:nvSpPr>
        <p:spPr>
          <a:xfrm>
            <a:off x="-3889022" y="1391432"/>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TextBox 423">
            <a:extLst>
              <a:ext uri="{FF2B5EF4-FFF2-40B4-BE49-F238E27FC236}">
                <a16:creationId xmlns:a16="http://schemas.microsoft.com/office/drawing/2014/main" id="{A8209A69-8F0B-CCC0-7CDA-64AB3416AD4B}"/>
              </a:ext>
            </a:extLst>
          </p:cNvPr>
          <p:cNvSpPr txBox="1"/>
          <p:nvPr/>
        </p:nvSpPr>
        <p:spPr>
          <a:xfrm>
            <a:off x="-3634538" y="1420849"/>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425" name="TextBox 424">
            <a:extLst>
              <a:ext uri="{FF2B5EF4-FFF2-40B4-BE49-F238E27FC236}">
                <a16:creationId xmlns:a16="http://schemas.microsoft.com/office/drawing/2014/main" id="{8A4F16AA-7CB5-C910-0854-7D391C0AB89D}"/>
              </a:ext>
            </a:extLst>
          </p:cNvPr>
          <p:cNvSpPr txBox="1"/>
          <p:nvPr/>
        </p:nvSpPr>
        <p:spPr>
          <a:xfrm>
            <a:off x="-3006475" y="141665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grpSp>
        <p:nvGrpSpPr>
          <p:cNvPr id="426" name="Group 425">
            <a:extLst>
              <a:ext uri="{FF2B5EF4-FFF2-40B4-BE49-F238E27FC236}">
                <a16:creationId xmlns:a16="http://schemas.microsoft.com/office/drawing/2014/main" id="{2885666B-FA7B-5A88-A5F8-85D740D839A4}"/>
              </a:ext>
            </a:extLst>
          </p:cNvPr>
          <p:cNvGrpSpPr/>
          <p:nvPr/>
        </p:nvGrpSpPr>
        <p:grpSpPr>
          <a:xfrm>
            <a:off x="-6011147" y="-30579"/>
            <a:ext cx="4922190" cy="10287000"/>
            <a:chOff x="-13128" y="0"/>
            <a:chExt cx="4922190" cy="10287000"/>
          </a:xfrm>
        </p:grpSpPr>
        <p:sp>
          <p:nvSpPr>
            <p:cNvPr id="427" name="Rectangle 426">
              <a:extLst>
                <a:ext uri="{FF2B5EF4-FFF2-40B4-BE49-F238E27FC236}">
                  <a16:creationId xmlns:a16="http://schemas.microsoft.com/office/drawing/2014/main" id="{79F104C9-C8F1-E17F-CB7F-6C0240FF83A8}"/>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Isosceles Triangle 427">
              <a:extLst>
                <a:ext uri="{FF2B5EF4-FFF2-40B4-BE49-F238E27FC236}">
                  <a16:creationId xmlns:a16="http://schemas.microsoft.com/office/drawing/2014/main" id="{04760009-1658-DF8F-E8D2-AF955EDE12AC}"/>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9" name="TextBox 428">
            <a:extLst>
              <a:ext uri="{FF2B5EF4-FFF2-40B4-BE49-F238E27FC236}">
                <a16:creationId xmlns:a16="http://schemas.microsoft.com/office/drawing/2014/main" id="{78BE11DA-B3C3-B93A-3216-EC081B2A35AA}"/>
              </a:ext>
            </a:extLst>
          </p:cNvPr>
          <p:cNvSpPr txBox="1"/>
          <p:nvPr/>
        </p:nvSpPr>
        <p:spPr>
          <a:xfrm>
            <a:off x="-4903768" y="3573965"/>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430" name="TextBox 429">
            <a:extLst>
              <a:ext uri="{FF2B5EF4-FFF2-40B4-BE49-F238E27FC236}">
                <a16:creationId xmlns:a16="http://schemas.microsoft.com/office/drawing/2014/main" id="{C743AE08-2533-F34C-1012-AFE754071EC2}"/>
              </a:ext>
            </a:extLst>
          </p:cNvPr>
          <p:cNvSpPr txBox="1"/>
          <p:nvPr/>
        </p:nvSpPr>
        <p:spPr>
          <a:xfrm>
            <a:off x="-5021552" y="5013135"/>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431" name="Graphic 430" descr="Newton's Cradle outline">
            <a:extLst>
              <a:ext uri="{FF2B5EF4-FFF2-40B4-BE49-F238E27FC236}">
                <a16:creationId xmlns:a16="http://schemas.microsoft.com/office/drawing/2014/main" id="{F031CF3C-826F-784F-CE26-2A1067FC00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22134" y="7133284"/>
            <a:ext cx="914400" cy="914400"/>
          </a:xfrm>
          <a:prstGeom prst="rect">
            <a:avLst/>
          </a:prstGeom>
        </p:spPr>
      </p:pic>
      <p:sp>
        <p:nvSpPr>
          <p:cNvPr id="432" name="Rectangle 431">
            <a:extLst>
              <a:ext uri="{FF2B5EF4-FFF2-40B4-BE49-F238E27FC236}">
                <a16:creationId xmlns:a16="http://schemas.microsoft.com/office/drawing/2014/main" id="{CC887674-F977-71FE-D34A-8E514221D42E}"/>
              </a:ext>
            </a:extLst>
          </p:cNvPr>
          <p:cNvSpPr/>
          <p:nvPr/>
        </p:nvSpPr>
        <p:spPr>
          <a:xfrm>
            <a:off x="-4506273" y="1391432"/>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TextBox 432">
            <a:extLst>
              <a:ext uri="{FF2B5EF4-FFF2-40B4-BE49-F238E27FC236}">
                <a16:creationId xmlns:a16="http://schemas.microsoft.com/office/drawing/2014/main" id="{BB42B5D7-087F-BF4F-B6BB-8D4580CE5ACE}"/>
              </a:ext>
            </a:extLst>
          </p:cNvPr>
          <p:cNvSpPr txBox="1"/>
          <p:nvPr/>
        </p:nvSpPr>
        <p:spPr>
          <a:xfrm>
            <a:off x="-4255858" y="1420846"/>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grpSp>
        <p:nvGrpSpPr>
          <p:cNvPr id="7" name="Group 6">
            <a:extLst>
              <a:ext uri="{FF2B5EF4-FFF2-40B4-BE49-F238E27FC236}">
                <a16:creationId xmlns:a16="http://schemas.microsoft.com/office/drawing/2014/main" id="{3C902892-A4C9-1B56-5C44-9909A9694767}"/>
              </a:ext>
            </a:extLst>
          </p:cNvPr>
          <p:cNvGrpSpPr/>
          <p:nvPr/>
        </p:nvGrpSpPr>
        <p:grpSpPr>
          <a:xfrm>
            <a:off x="1862369" y="-1220427"/>
            <a:ext cx="1092305" cy="3451153"/>
            <a:chOff x="1807139" y="-1359770"/>
            <a:chExt cx="1092305" cy="3451153"/>
          </a:xfrm>
        </p:grpSpPr>
        <p:sp>
          <p:nvSpPr>
            <p:cNvPr id="3" name="Rectangle: Rounded Corners 2">
              <a:extLst>
                <a:ext uri="{FF2B5EF4-FFF2-40B4-BE49-F238E27FC236}">
                  <a16:creationId xmlns:a16="http://schemas.microsoft.com/office/drawing/2014/main" id="{5682C183-B142-0F3D-0AF0-E2A4A4DEB42F}"/>
                </a:ext>
              </a:extLst>
            </p:cNvPr>
            <p:cNvSpPr/>
            <p:nvPr/>
          </p:nvSpPr>
          <p:spPr>
            <a:xfrm>
              <a:off x="1825505" y="-1359770"/>
              <a:ext cx="487417" cy="3451153"/>
            </a:xfrm>
            <a:prstGeom prst="roundRect">
              <a:avLst>
                <a:gd name="adj" fmla="val 29598"/>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5B9665-0BB3-107E-1F94-9AAE622A0A69}"/>
                </a:ext>
              </a:extLst>
            </p:cNvPr>
            <p:cNvSpPr txBox="1"/>
            <p:nvPr/>
          </p:nvSpPr>
          <p:spPr>
            <a:xfrm>
              <a:off x="1807139" y="1578180"/>
              <a:ext cx="1092305" cy="461665"/>
            </a:xfrm>
            <a:prstGeom prst="rect">
              <a:avLst/>
            </a:prstGeom>
            <a:noFill/>
          </p:spPr>
          <p:txBody>
            <a:bodyPr wrap="square" rtlCol="0">
              <a:spAutoFit/>
            </a:bodyPr>
            <a:lstStyle/>
            <a:p>
              <a:r>
                <a:rPr lang="en-US" sz="2400" b="1" dirty="0">
                  <a:solidFill>
                    <a:schemeClr val="bg1"/>
                  </a:solidFill>
                </a:rPr>
                <a:t>01</a:t>
              </a:r>
            </a:p>
          </p:txBody>
        </p:sp>
      </p:grpSp>
      <p:sp>
        <p:nvSpPr>
          <p:cNvPr id="8" name="TextBox 7">
            <a:extLst>
              <a:ext uri="{FF2B5EF4-FFF2-40B4-BE49-F238E27FC236}">
                <a16:creationId xmlns:a16="http://schemas.microsoft.com/office/drawing/2014/main" id="{C2285561-352F-5906-84FB-0647462A188D}"/>
              </a:ext>
            </a:extLst>
          </p:cNvPr>
          <p:cNvSpPr txBox="1"/>
          <p:nvPr/>
        </p:nvSpPr>
        <p:spPr>
          <a:xfrm>
            <a:off x="2581449" y="1107341"/>
            <a:ext cx="3027111" cy="461665"/>
          </a:xfrm>
          <a:prstGeom prst="rect">
            <a:avLst/>
          </a:prstGeom>
          <a:noFill/>
        </p:spPr>
        <p:txBody>
          <a:bodyPr wrap="square" rtlCol="0">
            <a:spAutoFit/>
          </a:bodyPr>
          <a:lstStyle/>
          <a:p>
            <a:r>
              <a:rPr lang="en-US" sz="2400" dirty="0"/>
              <a:t>Thành </a:t>
            </a:r>
            <a:r>
              <a:rPr lang="en-US" sz="2400" dirty="0" err="1"/>
              <a:t>viên</a:t>
            </a:r>
            <a:r>
              <a:rPr lang="en-US" sz="2400" dirty="0"/>
              <a:t> </a:t>
            </a:r>
            <a:r>
              <a:rPr lang="en-US" sz="2400" dirty="0" err="1"/>
              <a:t>nhóm</a:t>
            </a:r>
            <a:endParaRPr lang="en-US" sz="2400" dirty="0"/>
          </a:p>
        </p:txBody>
      </p:sp>
      <p:sp>
        <p:nvSpPr>
          <p:cNvPr id="9" name="TextBox 8">
            <a:extLst>
              <a:ext uri="{FF2B5EF4-FFF2-40B4-BE49-F238E27FC236}">
                <a16:creationId xmlns:a16="http://schemas.microsoft.com/office/drawing/2014/main" id="{CDE63C75-E73A-4364-4E35-E5225F675867}"/>
              </a:ext>
            </a:extLst>
          </p:cNvPr>
          <p:cNvSpPr txBox="1"/>
          <p:nvPr/>
        </p:nvSpPr>
        <p:spPr>
          <a:xfrm>
            <a:off x="2581449" y="1625189"/>
            <a:ext cx="8070404" cy="646331"/>
          </a:xfrm>
          <a:prstGeom prst="rect">
            <a:avLst/>
          </a:prstGeom>
          <a:noFill/>
        </p:spPr>
        <p:txBody>
          <a:bodyPr wrap="square" rtlCol="0">
            <a:spAutoFit/>
          </a:bodyPr>
          <a:lstStyle/>
          <a:p>
            <a:r>
              <a:rPr lang="en-US" sz="3600" b="1" dirty="0" err="1"/>
              <a:t>Phân</a:t>
            </a:r>
            <a:r>
              <a:rPr lang="en-US" sz="3600" b="1" dirty="0"/>
              <a:t> chia </a:t>
            </a:r>
            <a:r>
              <a:rPr lang="en-US" sz="3600" b="1" dirty="0" err="1"/>
              <a:t>công</a:t>
            </a:r>
            <a:r>
              <a:rPr lang="en-US" sz="3600" b="1" dirty="0"/>
              <a:t> </a:t>
            </a:r>
            <a:r>
              <a:rPr lang="en-US" sz="3600" b="1" dirty="0" err="1"/>
              <a:t>việc</a:t>
            </a:r>
            <a:r>
              <a:rPr lang="en-US" sz="3600" b="1" dirty="0"/>
              <a:t> </a:t>
            </a:r>
          </a:p>
        </p:txBody>
      </p:sp>
      <p:grpSp>
        <p:nvGrpSpPr>
          <p:cNvPr id="17" name="Group 16">
            <a:extLst>
              <a:ext uri="{FF2B5EF4-FFF2-40B4-BE49-F238E27FC236}">
                <a16:creationId xmlns:a16="http://schemas.microsoft.com/office/drawing/2014/main" id="{5414C166-44B7-8346-3A3D-979869E179E8}"/>
              </a:ext>
            </a:extLst>
          </p:cNvPr>
          <p:cNvGrpSpPr/>
          <p:nvPr/>
        </p:nvGrpSpPr>
        <p:grpSpPr>
          <a:xfrm>
            <a:off x="8179516" y="2540573"/>
            <a:ext cx="1928968" cy="1938927"/>
            <a:chOff x="8388739" y="3041650"/>
            <a:chExt cx="1672608" cy="1638300"/>
          </a:xfrm>
        </p:grpSpPr>
        <p:sp>
          <p:nvSpPr>
            <p:cNvPr id="11" name="Flowchart: Connector 10">
              <a:extLst>
                <a:ext uri="{FF2B5EF4-FFF2-40B4-BE49-F238E27FC236}">
                  <a16:creationId xmlns:a16="http://schemas.microsoft.com/office/drawing/2014/main" id="{BA57001D-59AA-2095-A9E6-A057923F153A}"/>
                </a:ext>
              </a:extLst>
            </p:cNvPr>
            <p:cNvSpPr/>
            <p:nvPr/>
          </p:nvSpPr>
          <p:spPr>
            <a:xfrm>
              <a:off x="8388739" y="3041650"/>
              <a:ext cx="1672608" cy="1638300"/>
            </a:xfrm>
            <a:prstGeom prst="flowChartConnector">
              <a:avLst/>
            </a:prstGeom>
            <a:noFill/>
            <a:ln>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EB614A7B-BB5F-02C3-DB5B-6391380AC450}"/>
                </a:ext>
              </a:extLst>
            </p:cNvPr>
            <p:cNvSpPr/>
            <p:nvPr/>
          </p:nvSpPr>
          <p:spPr>
            <a:xfrm>
              <a:off x="8526482" y="3164982"/>
              <a:ext cx="1397121" cy="1391636"/>
            </a:xfrm>
            <a:prstGeom prst="flowChartConnector">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F5F82867-C2BE-8E22-0ACB-9E3ACA08900C}"/>
                </a:ext>
              </a:extLst>
            </p:cNvPr>
            <p:cNvSpPr/>
            <p:nvPr/>
          </p:nvSpPr>
          <p:spPr>
            <a:xfrm>
              <a:off x="8719286" y="3339222"/>
              <a:ext cx="1017030" cy="1043155"/>
            </a:xfrm>
            <a:prstGeom prst="flowChartConnector">
              <a:avLst/>
            </a:prstGeom>
            <a:solidFill>
              <a:srgbClr val="FBCF9F"/>
            </a:solidFill>
            <a:ln>
              <a:solidFill>
                <a:srgbClr val="FB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Astronaut male outline">
              <a:extLst>
                <a:ext uri="{FF2B5EF4-FFF2-40B4-BE49-F238E27FC236}">
                  <a16:creationId xmlns:a16="http://schemas.microsoft.com/office/drawing/2014/main" id="{B69C2755-8056-61E9-D1BA-5C094EC2ED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7842" y="3374441"/>
              <a:ext cx="914400" cy="914400"/>
            </a:xfrm>
            <a:prstGeom prst="rect">
              <a:avLst/>
            </a:prstGeom>
          </p:spPr>
        </p:pic>
      </p:grpSp>
      <p:grpSp>
        <p:nvGrpSpPr>
          <p:cNvPr id="18" name="Group 17">
            <a:extLst>
              <a:ext uri="{FF2B5EF4-FFF2-40B4-BE49-F238E27FC236}">
                <a16:creationId xmlns:a16="http://schemas.microsoft.com/office/drawing/2014/main" id="{6EAD27E8-85E2-742B-B71A-626F1FF1C7C1}"/>
              </a:ext>
            </a:extLst>
          </p:cNvPr>
          <p:cNvGrpSpPr/>
          <p:nvPr/>
        </p:nvGrpSpPr>
        <p:grpSpPr>
          <a:xfrm>
            <a:off x="14099911" y="6593384"/>
            <a:ext cx="1928968" cy="1938927"/>
            <a:chOff x="8388739" y="3041650"/>
            <a:chExt cx="1672608" cy="1638300"/>
          </a:xfrm>
        </p:grpSpPr>
        <p:sp>
          <p:nvSpPr>
            <p:cNvPr id="19" name="Flowchart: Connector 18">
              <a:extLst>
                <a:ext uri="{FF2B5EF4-FFF2-40B4-BE49-F238E27FC236}">
                  <a16:creationId xmlns:a16="http://schemas.microsoft.com/office/drawing/2014/main" id="{A49D0562-96B2-5208-E626-B30DD800F8E8}"/>
                </a:ext>
              </a:extLst>
            </p:cNvPr>
            <p:cNvSpPr/>
            <p:nvPr/>
          </p:nvSpPr>
          <p:spPr>
            <a:xfrm>
              <a:off x="8388739" y="3041650"/>
              <a:ext cx="1672608" cy="1638300"/>
            </a:xfrm>
            <a:prstGeom prst="flowChartConnector">
              <a:avLst/>
            </a:prstGeom>
            <a:noFill/>
            <a:ln>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385470B2-FD43-EEEB-2D88-DF519C357C25}"/>
                </a:ext>
              </a:extLst>
            </p:cNvPr>
            <p:cNvSpPr/>
            <p:nvPr/>
          </p:nvSpPr>
          <p:spPr>
            <a:xfrm>
              <a:off x="8526482" y="3164982"/>
              <a:ext cx="1397121" cy="1391636"/>
            </a:xfrm>
            <a:prstGeom prst="flowChartConnector">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55DAAF75-0930-B475-3046-B2AF78C84722}"/>
                </a:ext>
              </a:extLst>
            </p:cNvPr>
            <p:cNvSpPr/>
            <p:nvPr/>
          </p:nvSpPr>
          <p:spPr>
            <a:xfrm>
              <a:off x="8719286" y="3339222"/>
              <a:ext cx="1017030" cy="1043155"/>
            </a:xfrm>
            <a:prstGeom prst="flowChartConnector">
              <a:avLst/>
            </a:prstGeom>
            <a:solidFill>
              <a:srgbClr val="FBCF9F"/>
            </a:solidFill>
            <a:ln>
              <a:solidFill>
                <a:srgbClr val="FB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Astronaut male outline">
              <a:extLst>
                <a:ext uri="{FF2B5EF4-FFF2-40B4-BE49-F238E27FC236}">
                  <a16:creationId xmlns:a16="http://schemas.microsoft.com/office/drawing/2014/main" id="{11C2A62D-46A5-4312-BFA6-1A7E4B7F8E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7842" y="3374441"/>
              <a:ext cx="914400" cy="914400"/>
            </a:xfrm>
            <a:prstGeom prst="rect">
              <a:avLst/>
            </a:prstGeom>
          </p:spPr>
        </p:pic>
      </p:grpSp>
      <p:grpSp>
        <p:nvGrpSpPr>
          <p:cNvPr id="23" name="Group 22">
            <a:extLst>
              <a:ext uri="{FF2B5EF4-FFF2-40B4-BE49-F238E27FC236}">
                <a16:creationId xmlns:a16="http://schemas.microsoft.com/office/drawing/2014/main" id="{56B9AFBA-275B-0401-060C-6630828A7E9D}"/>
              </a:ext>
            </a:extLst>
          </p:cNvPr>
          <p:cNvGrpSpPr/>
          <p:nvPr/>
        </p:nvGrpSpPr>
        <p:grpSpPr>
          <a:xfrm>
            <a:off x="8179516" y="6585660"/>
            <a:ext cx="1928968" cy="1938927"/>
            <a:chOff x="8388739" y="3041650"/>
            <a:chExt cx="1672608" cy="1638300"/>
          </a:xfrm>
        </p:grpSpPr>
        <p:sp>
          <p:nvSpPr>
            <p:cNvPr id="24" name="Flowchart: Connector 23">
              <a:extLst>
                <a:ext uri="{FF2B5EF4-FFF2-40B4-BE49-F238E27FC236}">
                  <a16:creationId xmlns:a16="http://schemas.microsoft.com/office/drawing/2014/main" id="{05AE02B8-6243-54D3-91FE-CB1079EAAD50}"/>
                </a:ext>
              </a:extLst>
            </p:cNvPr>
            <p:cNvSpPr/>
            <p:nvPr/>
          </p:nvSpPr>
          <p:spPr>
            <a:xfrm>
              <a:off x="8388739" y="3041650"/>
              <a:ext cx="1672608" cy="1638300"/>
            </a:xfrm>
            <a:prstGeom prst="flowChartConnector">
              <a:avLst/>
            </a:prstGeom>
            <a:noFill/>
            <a:ln>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1A643948-17DC-7BB0-DCD8-0D7A15C82A6C}"/>
                </a:ext>
              </a:extLst>
            </p:cNvPr>
            <p:cNvSpPr/>
            <p:nvPr/>
          </p:nvSpPr>
          <p:spPr>
            <a:xfrm>
              <a:off x="8526482" y="3164982"/>
              <a:ext cx="1397121" cy="1391636"/>
            </a:xfrm>
            <a:prstGeom prst="flowChartConnector">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313E2F98-87FF-7E08-D533-485E0CA7BF31}"/>
                </a:ext>
              </a:extLst>
            </p:cNvPr>
            <p:cNvSpPr/>
            <p:nvPr/>
          </p:nvSpPr>
          <p:spPr>
            <a:xfrm>
              <a:off x="8719286" y="3339222"/>
              <a:ext cx="1017030" cy="1043155"/>
            </a:xfrm>
            <a:prstGeom prst="flowChartConnector">
              <a:avLst/>
            </a:prstGeom>
            <a:solidFill>
              <a:srgbClr val="FBCF9F"/>
            </a:solidFill>
            <a:ln>
              <a:solidFill>
                <a:srgbClr val="FB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Astronaut male outline">
              <a:extLst>
                <a:ext uri="{FF2B5EF4-FFF2-40B4-BE49-F238E27FC236}">
                  <a16:creationId xmlns:a16="http://schemas.microsoft.com/office/drawing/2014/main" id="{F3DE6A69-0CA2-56DB-704B-9AD8202711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7842" y="3374441"/>
              <a:ext cx="914400" cy="914400"/>
            </a:xfrm>
            <a:prstGeom prst="rect">
              <a:avLst/>
            </a:prstGeom>
          </p:spPr>
        </p:pic>
      </p:grpSp>
      <p:grpSp>
        <p:nvGrpSpPr>
          <p:cNvPr id="28" name="Group 27">
            <a:extLst>
              <a:ext uri="{FF2B5EF4-FFF2-40B4-BE49-F238E27FC236}">
                <a16:creationId xmlns:a16="http://schemas.microsoft.com/office/drawing/2014/main" id="{FBBFD5AD-0F49-1BBB-08D8-C723B80874F2}"/>
              </a:ext>
            </a:extLst>
          </p:cNvPr>
          <p:cNvGrpSpPr/>
          <p:nvPr/>
        </p:nvGrpSpPr>
        <p:grpSpPr>
          <a:xfrm>
            <a:off x="2355012" y="6621020"/>
            <a:ext cx="1928968" cy="1938927"/>
            <a:chOff x="8388739" y="3041650"/>
            <a:chExt cx="1672608" cy="1638300"/>
          </a:xfrm>
        </p:grpSpPr>
        <p:sp>
          <p:nvSpPr>
            <p:cNvPr id="29" name="Flowchart: Connector 28">
              <a:extLst>
                <a:ext uri="{FF2B5EF4-FFF2-40B4-BE49-F238E27FC236}">
                  <a16:creationId xmlns:a16="http://schemas.microsoft.com/office/drawing/2014/main" id="{9849F88B-EEF6-C9C6-B79E-EA485287AB3C}"/>
                </a:ext>
              </a:extLst>
            </p:cNvPr>
            <p:cNvSpPr/>
            <p:nvPr/>
          </p:nvSpPr>
          <p:spPr>
            <a:xfrm>
              <a:off x="8388739" y="3041650"/>
              <a:ext cx="1672608" cy="1638300"/>
            </a:xfrm>
            <a:prstGeom prst="flowChartConnector">
              <a:avLst/>
            </a:prstGeom>
            <a:noFill/>
            <a:ln>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62434D6A-0ED4-CA36-775D-D6A1242981C6}"/>
                </a:ext>
              </a:extLst>
            </p:cNvPr>
            <p:cNvSpPr/>
            <p:nvPr/>
          </p:nvSpPr>
          <p:spPr>
            <a:xfrm>
              <a:off x="8526482" y="3164982"/>
              <a:ext cx="1397121" cy="1391636"/>
            </a:xfrm>
            <a:prstGeom prst="flowChartConnector">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5D51B74D-DF2C-7972-2051-0B77249A3B77}"/>
                </a:ext>
              </a:extLst>
            </p:cNvPr>
            <p:cNvSpPr/>
            <p:nvPr/>
          </p:nvSpPr>
          <p:spPr>
            <a:xfrm>
              <a:off x="8719286" y="3339222"/>
              <a:ext cx="1017030" cy="1043155"/>
            </a:xfrm>
            <a:prstGeom prst="flowChartConnector">
              <a:avLst/>
            </a:prstGeom>
            <a:solidFill>
              <a:srgbClr val="FBCF9F"/>
            </a:solidFill>
            <a:ln>
              <a:solidFill>
                <a:srgbClr val="FB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 name="Graphic 255" descr="Astronaut male outline">
              <a:extLst>
                <a:ext uri="{FF2B5EF4-FFF2-40B4-BE49-F238E27FC236}">
                  <a16:creationId xmlns:a16="http://schemas.microsoft.com/office/drawing/2014/main" id="{E292ACA6-DF0F-5B58-B562-0D580F3354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7842" y="3374441"/>
              <a:ext cx="914400" cy="914400"/>
            </a:xfrm>
            <a:prstGeom prst="rect">
              <a:avLst/>
            </a:prstGeom>
          </p:spPr>
        </p:pic>
      </p:grpSp>
      <p:sp>
        <p:nvSpPr>
          <p:cNvPr id="257" name="TextBox 256">
            <a:extLst>
              <a:ext uri="{FF2B5EF4-FFF2-40B4-BE49-F238E27FC236}">
                <a16:creationId xmlns:a16="http://schemas.microsoft.com/office/drawing/2014/main" id="{EB33237F-DAF0-A914-71D8-25D89D93D73D}"/>
              </a:ext>
            </a:extLst>
          </p:cNvPr>
          <p:cNvSpPr txBox="1"/>
          <p:nvPr/>
        </p:nvSpPr>
        <p:spPr>
          <a:xfrm>
            <a:off x="7841576" y="4489915"/>
            <a:ext cx="4784175" cy="523220"/>
          </a:xfrm>
          <a:prstGeom prst="rect">
            <a:avLst/>
          </a:prstGeom>
          <a:noFill/>
        </p:spPr>
        <p:txBody>
          <a:bodyPr wrap="square" rtlCol="0">
            <a:spAutoFit/>
          </a:bodyPr>
          <a:lstStyle/>
          <a:p>
            <a:r>
              <a:rPr lang="en-US" sz="2800" b="1" dirty="0" err="1">
                <a:solidFill>
                  <a:srgbClr val="FF6600"/>
                </a:solidFill>
              </a:rPr>
              <a:t>Trưởng</a:t>
            </a:r>
            <a:r>
              <a:rPr lang="en-US" sz="2800" b="1" dirty="0">
                <a:solidFill>
                  <a:srgbClr val="FF6600"/>
                </a:solidFill>
              </a:rPr>
              <a:t> </a:t>
            </a:r>
            <a:r>
              <a:rPr lang="en-US" sz="2800" b="1" dirty="0" err="1">
                <a:solidFill>
                  <a:srgbClr val="FF6600"/>
                </a:solidFill>
              </a:rPr>
              <a:t>nhóm</a:t>
            </a:r>
            <a:endParaRPr lang="en-US" sz="2800" b="1" dirty="0">
              <a:solidFill>
                <a:srgbClr val="FF6600"/>
              </a:solidFill>
            </a:endParaRPr>
          </a:p>
        </p:txBody>
      </p:sp>
      <p:sp>
        <p:nvSpPr>
          <p:cNvPr id="260" name="TextBox 259">
            <a:extLst>
              <a:ext uri="{FF2B5EF4-FFF2-40B4-BE49-F238E27FC236}">
                <a16:creationId xmlns:a16="http://schemas.microsoft.com/office/drawing/2014/main" id="{633BC9C4-58D7-77D0-409A-158015EAF013}"/>
              </a:ext>
            </a:extLst>
          </p:cNvPr>
          <p:cNvSpPr txBox="1"/>
          <p:nvPr/>
        </p:nvSpPr>
        <p:spPr>
          <a:xfrm>
            <a:off x="7919344" y="5013135"/>
            <a:ext cx="6180567" cy="523220"/>
          </a:xfrm>
          <a:prstGeom prst="rect">
            <a:avLst/>
          </a:prstGeom>
          <a:noFill/>
        </p:spPr>
        <p:txBody>
          <a:bodyPr wrap="square" rtlCol="0">
            <a:spAutoFit/>
          </a:bodyPr>
          <a:lstStyle/>
          <a:p>
            <a:r>
              <a:rPr lang="en-US" sz="2800" b="1" dirty="0">
                <a:solidFill>
                  <a:schemeClr val="tx1">
                    <a:lumMod val="95000"/>
                    <a:lumOff val="5000"/>
                  </a:schemeClr>
                </a:solidFill>
              </a:rPr>
              <a:t>ĐỖ NGỌC PHI</a:t>
            </a:r>
          </a:p>
        </p:txBody>
      </p:sp>
      <p:sp>
        <p:nvSpPr>
          <p:cNvPr id="261" name="TextBox 260">
            <a:extLst>
              <a:ext uri="{FF2B5EF4-FFF2-40B4-BE49-F238E27FC236}">
                <a16:creationId xmlns:a16="http://schemas.microsoft.com/office/drawing/2014/main" id="{641B54E6-C875-F5DB-5E58-C7CC468FB148}"/>
              </a:ext>
            </a:extLst>
          </p:cNvPr>
          <p:cNvSpPr txBox="1"/>
          <p:nvPr/>
        </p:nvSpPr>
        <p:spPr>
          <a:xfrm>
            <a:off x="6678382" y="5442241"/>
            <a:ext cx="6830418" cy="492443"/>
          </a:xfrm>
          <a:prstGeom prst="rect">
            <a:avLst/>
          </a:prstGeom>
          <a:noFill/>
        </p:spPr>
        <p:txBody>
          <a:bodyPr wrap="square" rtlCol="0">
            <a:spAutoFit/>
          </a:bodyPr>
          <a:lstStyle/>
          <a:p>
            <a:r>
              <a:rPr lang="en-US" sz="2600" b="1" dirty="0"/>
              <a:t>Viết báo cáo word, thuyết trình</a:t>
            </a:r>
          </a:p>
        </p:txBody>
      </p:sp>
      <p:sp>
        <p:nvSpPr>
          <p:cNvPr id="262" name="TextBox 261">
            <a:extLst>
              <a:ext uri="{FF2B5EF4-FFF2-40B4-BE49-F238E27FC236}">
                <a16:creationId xmlns:a16="http://schemas.microsoft.com/office/drawing/2014/main" id="{3760B99F-C371-1CDF-4D2C-765218C02D83}"/>
              </a:ext>
            </a:extLst>
          </p:cNvPr>
          <p:cNvSpPr txBox="1"/>
          <p:nvPr/>
        </p:nvSpPr>
        <p:spPr>
          <a:xfrm>
            <a:off x="1962150" y="8729142"/>
            <a:ext cx="3027111" cy="523220"/>
          </a:xfrm>
          <a:prstGeom prst="rect">
            <a:avLst/>
          </a:prstGeom>
          <a:noFill/>
        </p:spPr>
        <p:txBody>
          <a:bodyPr wrap="square" rtlCol="0">
            <a:spAutoFit/>
          </a:bodyPr>
          <a:lstStyle/>
          <a:p>
            <a:r>
              <a:rPr lang="en-US" sz="2800" b="1" dirty="0">
                <a:solidFill>
                  <a:schemeClr val="tx1">
                    <a:lumMod val="95000"/>
                    <a:lumOff val="5000"/>
                  </a:schemeClr>
                </a:solidFill>
              </a:rPr>
              <a:t>ĐÀO ANH TÚ</a:t>
            </a:r>
          </a:p>
        </p:txBody>
      </p:sp>
      <p:sp>
        <p:nvSpPr>
          <p:cNvPr id="263" name="TextBox 262">
            <a:extLst>
              <a:ext uri="{FF2B5EF4-FFF2-40B4-BE49-F238E27FC236}">
                <a16:creationId xmlns:a16="http://schemas.microsoft.com/office/drawing/2014/main" id="{961E42A7-C491-6197-B174-86ABE7EAA279}"/>
              </a:ext>
            </a:extLst>
          </p:cNvPr>
          <p:cNvSpPr txBox="1"/>
          <p:nvPr/>
        </p:nvSpPr>
        <p:spPr>
          <a:xfrm>
            <a:off x="859887" y="9252362"/>
            <a:ext cx="6012776" cy="492443"/>
          </a:xfrm>
          <a:prstGeom prst="rect">
            <a:avLst/>
          </a:prstGeom>
          <a:noFill/>
        </p:spPr>
        <p:txBody>
          <a:bodyPr wrap="square" rtlCol="0">
            <a:spAutoFit/>
          </a:bodyPr>
          <a:lstStyle/>
          <a:p>
            <a:r>
              <a:rPr lang="en-US" sz="2600" b="1" dirty="0" err="1"/>
              <a:t>Tìm hiểu công nghệ, viết code</a:t>
            </a:r>
            <a:endParaRPr lang="en-US" sz="2600" b="1" dirty="0"/>
          </a:p>
        </p:txBody>
      </p:sp>
      <p:sp>
        <p:nvSpPr>
          <p:cNvPr id="264" name="TextBox 263">
            <a:extLst>
              <a:ext uri="{FF2B5EF4-FFF2-40B4-BE49-F238E27FC236}">
                <a16:creationId xmlns:a16="http://schemas.microsoft.com/office/drawing/2014/main" id="{9A7BC44A-52D9-9D09-D3EC-FD68A436D5B5}"/>
              </a:ext>
            </a:extLst>
          </p:cNvPr>
          <p:cNvSpPr txBox="1"/>
          <p:nvPr/>
        </p:nvSpPr>
        <p:spPr>
          <a:xfrm>
            <a:off x="7493449" y="8729142"/>
            <a:ext cx="5200283" cy="523220"/>
          </a:xfrm>
          <a:prstGeom prst="rect">
            <a:avLst/>
          </a:prstGeom>
          <a:noFill/>
        </p:spPr>
        <p:txBody>
          <a:bodyPr wrap="square" rtlCol="0">
            <a:spAutoFit/>
          </a:bodyPr>
          <a:lstStyle/>
          <a:p>
            <a:r>
              <a:rPr lang="en-US" sz="2800" b="1" dirty="0"/>
              <a:t>CAO NGỌC THIỆN</a:t>
            </a:r>
          </a:p>
        </p:txBody>
      </p:sp>
      <p:sp>
        <p:nvSpPr>
          <p:cNvPr id="265" name="TextBox 264">
            <a:extLst>
              <a:ext uri="{FF2B5EF4-FFF2-40B4-BE49-F238E27FC236}">
                <a16:creationId xmlns:a16="http://schemas.microsoft.com/office/drawing/2014/main" id="{8DB4C980-BCC1-96B0-3474-294674CBE557}"/>
              </a:ext>
            </a:extLst>
          </p:cNvPr>
          <p:cNvSpPr txBox="1"/>
          <p:nvPr/>
        </p:nvSpPr>
        <p:spPr>
          <a:xfrm>
            <a:off x="6612975" y="9266200"/>
            <a:ext cx="6012776" cy="492443"/>
          </a:xfrm>
          <a:prstGeom prst="rect">
            <a:avLst/>
          </a:prstGeom>
          <a:noFill/>
        </p:spPr>
        <p:txBody>
          <a:bodyPr wrap="square" rtlCol="0">
            <a:spAutoFit/>
          </a:bodyPr>
          <a:lstStyle/>
          <a:p>
            <a:r>
              <a:rPr lang="en-US" sz="2600" b="1" dirty="0" err="1"/>
              <a:t>Tìm</a:t>
            </a:r>
            <a:r>
              <a:rPr lang="en-US" sz="2600" b="1" dirty="0"/>
              <a:t> </a:t>
            </a:r>
            <a:r>
              <a:rPr lang="en-US" sz="2600" b="1" dirty="0" err="1"/>
              <a:t>tài</a:t>
            </a:r>
            <a:r>
              <a:rPr lang="en-US" sz="2600" b="1" dirty="0"/>
              <a:t> </a:t>
            </a:r>
            <a:r>
              <a:rPr lang="en-US" sz="2600" b="1" dirty="0" err="1"/>
              <a:t>liệu</a:t>
            </a:r>
            <a:r>
              <a:rPr lang="en-US" sz="2600" b="1" dirty="0"/>
              <a:t>, </a:t>
            </a:r>
            <a:r>
              <a:rPr lang="en-US" sz="2600" b="1" dirty="0" err="1"/>
              <a:t>tìm</a:t>
            </a:r>
            <a:r>
              <a:rPr lang="en-US" sz="2600" b="1" dirty="0"/>
              <a:t> </a:t>
            </a:r>
            <a:r>
              <a:rPr lang="en-US" sz="2600" b="1" dirty="0" err="1"/>
              <a:t>hiểu</a:t>
            </a:r>
            <a:r>
              <a:rPr lang="en-US" sz="2600" b="1" dirty="0"/>
              <a:t> </a:t>
            </a:r>
            <a:r>
              <a:rPr lang="en-US" sz="2600" b="1" dirty="0" err="1"/>
              <a:t>công</a:t>
            </a:r>
            <a:r>
              <a:rPr lang="en-US" sz="2600" b="1" dirty="0"/>
              <a:t> </a:t>
            </a:r>
            <a:r>
              <a:rPr lang="en-US" sz="2600" b="1" dirty="0" err="1"/>
              <a:t>nghệ</a:t>
            </a:r>
            <a:endParaRPr lang="en-US" sz="2600" b="1" dirty="0"/>
          </a:p>
        </p:txBody>
      </p:sp>
      <p:sp>
        <p:nvSpPr>
          <p:cNvPr id="266" name="TextBox 265">
            <a:extLst>
              <a:ext uri="{FF2B5EF4-FFF2-40B4-BE49-F238E27FC236}">
                <a16:creationId xmlns:a16="http://schemas.microsoft.com/office/drawing/2014/main" id="{C5391D7A-7E5C-75DA-1663-8964B63D71E9}"/>
              </a:ext>
            </a:extLst>
          </p:cNvPr>
          <p:cNvSpPr txBox="1"/>
          <p:nvPr/>
        </p:nvSpPr>
        <p:spPr>
          <a:xfrm>
            <a:off x="13670141" y="8742980"/>
            <a:ext cx="5200283" cy="523220"/>
          </a:xfrm>
          <a:prstGeom prst="rect">
            <a:avLst/>
          </a:prstGeom>
          <a:noFill/>
        </p:spPr>
        <p:txBody>
          <a:bodyPr wrap="square" rtlCol="0">
            <a:spAutoFit/>
          </a:bodyPr>
          <a:lstStyle/>
          <a:p>
            <a:r>
              <a:rPr lang="en-US" sz="2800" b="1" dirty="0"/>
              <a:t>ĐẶNG GIA ĐỊNH</a:t>
            </a:r>
          </a:p>
        </p:txBody>
      </p:sp>
      <p:sp>
        <p:nvSpPr>
          <p:cNvPr id="268" name="TextBox 267">
            <a:extLst>
              <a:ext uri="{FF2B5EF4-FFF2-40B4-BE49-F238E27FC236}">
                <a16:creationId xmlns:a16="http://schemas.microsoft.com/office/drawing/2014/main" id="{B9953DEC-5662-25A6-686A-20D59B5F8DC9}"/>
              </a:ext>
            </a:extLst>
          </p:cNvPr>
          <p:cNvSpPr txBox="1"/>
          <p:nvPr/>
        </p:nvSpPr>
        <p:spPr>
          <a:xfrm>
            <a:off x="12607608" y="9244275"/>
            <a:ext cx="6012776" cy="492443"/>
          </a:xfrm>
          <a:prstGeom prst="rect">
            <a:avLst/>
          </a:prstGeom>
          <a:noFill/>
        </p:spPr>
        <p:txBody>
          <a:bodyPr wrap="square" rtlCol="0">
            <a:spAutoFit/>
          </a:bodyPr>
          <a:lstStyle/>
          <a:p>
            <a:r>
              <a:rPr lang="en-US" sz="2600" b="1" dirty="0" err="1"/>
              <a:t>Tìm</a:t>
            </a:r>
            <a:r>
              <a:rPr lang="en-US" sz="2600" b="1" dirty="0"/>
              <a:t> </a:t>
            </a:r>
            <a:r>
              <a:rPr lang="en-US" sz="2600" b="1" dirty="0" err="1"/>
              <a:t>tài</a:t>
            </a:r>
            <a:r>
              <a:rPr lang="en-US" sz="2600" b="1" dirty="0"/>
              <a:t> </a:t>
            </a:r>
            <a:r>
              <a:rPr lang="en-US" sz="2600" b="1" dirty="0" err="1"/>
              <a:t>liệu</a:t>
            </a:r>
            <a:r>
              <a:rPr lang="en-US" sz="2600" b="1" dirty="0"/>
              <a:t>, </a:t>
            </a:r>
            <a:r>
              <a:rPr lang="en-US" sz="2600" b="1" dirty="0" err="1"/>
              <a:t>làm</a:t>
            </a:r>
            <a:r>
              <a:rPr lang="en-US" sz="2600" b="1" dirty="0"/>
              <a:t> </a:t>
            </a:r>
            <a:r>
              <a:rPr lang="en-US" sz="2600" b="1" dirty="0" err="1"/>
              <a:t>Powerpoint</a:t>
            </a:r>
            <a:endParaRPr lang="en-US" sz="2600" b="1" dirty="0"/>
          </a:p>
        </p:txBody>
      </p:sp>
    </p:spTree>
    <p:extLst>
      <p:ext uri="{BB962C8B-B14F-4D97-AF65-F5344CB8AC3E}">
        <p14:creationId xmlns:p14="http://schemas.microsoft.com/office/powerpoint/2010/main" val="3733492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C1F90654-726C-91C7-6FA3-4F907F00A507}"/>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6C62722D-F78D-D233-F5CC-741B8715BE5F}"/>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FB384C93-751A-9439-6597-8366D3EF0FB1}"/>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6489C1C5-38A5-4554-5EB3-B97CF1780E1E}"/>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800DB7E5-31CD-CB70-BF95-8C09BABAD5DA}"/>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754857F2-AF99-7B2A-2E8D-350D19BDBB9C}"/>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3AA53CBA-D4E7-8600-B220-BFC2FFF02A73}"/>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54616927-7F3D-7CA2-F014-DFD3212CCDA8}"/>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1B8953DE-3F07-7A9D-8740-8E80714B563F}"/>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DF862E52-CA5F-0F8E-7E26-2CD74D7E5DF0}"/>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D8C12CBE-764A-5784-53DF-5F000883B669}"/>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D1724F80-B808-4FD6-938A-67314C7BAEAE}"/>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FE2A4743-A7DA-226C-023C-15A74DF58C6E}"/>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26FEF4D1-EBE6-420E-FC23-39DCFFB537FC}"/>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9F767C52-162A-51B9-7AF3-1964E2EAE1DE}"/>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52635F09-1C05-8D28-63FB-3844CF57A7CB}"/>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4D2A05B5-09CA-D353-3581-6CFB5C8336AF}"/>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A469096B-77B9-D4B1-4127-A7BB366113E0}"/>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DD892B04-5545-F8F9-F162-DD75B4C65375}"/>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1531C876-A0C9-905D-AC02-4FF2228C9700}"/>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B0DF251A-F31B-7F93-E4B1-9168309CE355}"/>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6D1736F0-7B4E-BC04-ABA1-F134151467D7}"/>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CEBC4C4D-0F63-5B12-006E-AEC867E10C90}"/>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3D3A2A2A-4D3C-096F-C68B-04CC59DB7EBF}"/>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E497D674-1C50-E9D1-753D-316A2DB2291A}"/>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832D42D6-A3DC-B563-A0A5-80C62E9E4126}"/>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53A42A9F-D6E1-5137-7A43-E04EA9272E01}"/>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391657C3-6DFC-565F-9193-1745B2BCD795}"/>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53F60380-ED0D-E4AC-88A8-F8B9BD773E99}"/>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5BE93968-2165-060E-9B7E-5B4E8A8F139A}"/>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676B237F-C13F-5F8F-3628-27CAE5482A4B}"/>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53BBF3E5-4CBC-DBC2-64A0-B009BB5203F2}"/>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AD086E61-8135-70C2-9A9B-E06CE707C16C}"/>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D52D55A1-4A08-B75F-EA03-13CD5A6E5248}"/>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FF6736FE-9F27-E4D1-3470-638B6C3724D6}"/>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04C5D964-A0C6-35DB-B9DF-9CA46035F35A}"/>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2C4D3FE4-6483-BCE3-7328-E1A2A43B16A8}"/>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3A59987D-CAA2-6D7F-1B29-C589C603E6B7}"/>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203263FE-2E2F-DFBB-1712-6F69027BDF87}"/>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9B076A30-CCAA-9BBE-69F8-7AB34DAA2701}"/>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A7441D08-1F47-7603-5EE3-773B01A7F3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1BBEEE36-224E-3878-C666-C7B9CC80B3DD}"/>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8F938A97-40E6-0457-7960-1B788373E95D}"/>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FC2E2180-7E45-E30D-7C20-55B321F40C31}"/>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ED87C296-32D3-DB1D-AA03-86849B71361D}"/>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997385BE-64CC-62F9-B871-E7B7F4E107DF}"/>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93B3C00D-62E8-1432-5A27-ED6DE51E2F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B53779FE-835D-6811-3D45-F8DBDEADEF2C}"/>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EB13B58C-A8FB-B374-BDE4-C6C01623FB4D}"/>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2A4D5295-DD34-0F03-F91C-4A139E2A58B0}"/>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8BA4BEF-E8D5-3344-E61D-0D8B8C1FCD17}"/>
              </a:ext>
            </a:extLst>
          </p:cNvPr>
          <p:cNvSpPr txBox="1"/>
          <p:nvPr/>
        </p:nvSpPr>
        <p:spPr>
          <a:xfrm>
            <a:off x="2417627" y="53129"/>
            <a:ext cx="3848136" cy="111953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6000" dirty="0">
                <a:solidFill>
                  <a:schemeClr val="bg1"/>
                </a:solidFill>
                <a:latin typeface="Anton"/>
                <a:sym typeface="Anton"/>
              </a:rPr>
              <a:t>THUẬT TOÁN</a:t>
            </a:r>
            <a:endParaRPr lang="en-US" sz="6000" dirty="0">
              <a:solidFill>
                <a:schemeClr val="bg1"/>
              </a:solidFill>
            </a:endParaRPr>
          </a:p>
        </p:txBody>
      </p:sp>
      <p:sp>
        <p:nvSpPr>
          <p:cNvPr id="3" name="Google Shape;184;p11">
            <a:extLst>
              <a:ext uri="{FF2B5EF4-FFF2-40B4-BE49-F238E27FC236}">
                <a16:creationId xmlns:a16="http://schemas.microsoft.com/office/drawing/2014/main" id="{E2AEE0CA-4618-EF36-0737-87F0F285EF54}"/>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ED2E7C62-03E1-33F0-DF66-1578648F1069}"/>
              </a:ext>
            </a:extLst>
          </p:cNvPr>
          <p:cNvGrpSpPr/>
          <p:nvPr/>
        </p:nvGrpSpPr>
        <p:grpSpPr>
          <a:xfrm rot="2700000">
            <a:off x="4025614" y="129259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C5967A9B-B9A4-3F96-E636-8A552388D04A}"/>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D221EB16-D395-4555-4AAA-9AC4831F0097}"/>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EB96ABB3-4DFD-F6CB-BBD6-20D4596B4F53}"/>
              </a:ext>
            </a:extLst>
          </p:cNvPr>
          <p:cNvGrpSpPr/>
          <p:nvPr/>
        </p:nvGrpSpPr>
        <p:grpSpPr>
          <a:xfrm rot="2700000">
            <a:off x="2802557" y="13454703"/>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EE0A7B33-5CF7-1B18-D92A-C50D0D810326}"/>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478FB854-4E37-83AD-42CD-EF9036C66E6F}"/>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A4ABBEBF-6A02-7E62-6AB3-4B7A04803DF1}"/>
              </a:ext>
            </a:extLst>
          </p:cNvPr>
          <p:cNvGrpSpPr/>
          <p:nvPr/>
        </p:nvGrpSpPr>
        <p:grpSpPr>
          <a:xfrm rot="2700000">
            <a:off x="12401246" y="-2097245"/>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D1970EEE-494C-119F-623A-3836B65FAFF3}"/>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7A8F1E6E-372C-D546-BE72-2D495F267D6C}"/>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7118C3B5-E5DB-9788-6C64-9159D32B6252}"/>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4BF1295-5263-F119-285F-2273902C37FF}"/>
              </a:ext>
            </a:extLst>
          </p:cNvPr>
          <p:cNvSpPr/>
          <p:nvPr/>
        </p:nvSpPr>
        <p:spPr>
          <a:xfrm>
            <a:off x="832093" y="121042"/>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376E560-65B3-8B3B-EB6F-2C6D9C70982F}"/>
              </a:ext>
            </a:extLst>
          </p:cNvPr>
          <p:cNvSpPr txBox="1"/>
          <p:nvPr/>
        </p:nvSpPr>
        <p:spPr>
          <a:xfrm>
            <a:off x="1086577" y="150459"/>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67" name="TextBox 266">
            <a:extLst>
              <a:ext uri="{FF2B5EF4-FFF2-40B4-BE49-F238E27FC236}">
                <a16:creationId xmlns:a16="http://schemas.microsoft.com/office/drawing/2014/main" id="{531DFD9C-6EDB-5917-AD16-FB2FEB4511D9}"/>
              </a:ext>
            </a:extLst>
          </p:cNvPr>
          <p:cNvSpPr txBox="1"/>
          <p:nvPr/>
        </p:nvSpPr>
        <p:spPr>
          <a:xfrm>
            <a:off x="1983287" y="977918"/>
            <a:ext cx="15224498" cy="1243417"/>
          </a:xfrm>
          <a:prstGeom prst="rect">
            <a:avLst/>
          </a:prstGeom>
          <a:noFill/>
        </p:spPr>
        <p:txBody>
          <a:bodyPr wrap="square" rtlCol="0">
            <a:spAutoFit/>
          </a:bodyPr>
          <a:lstStyle/>
          <a:p>
            <a:pPr marL="457200" marR="0" lvl="1">
              <a:lnSpc>
                <a:spcPct val="107000"/>
              </a:lnSpc>
              <a:spcBef>
                <a:spcPts val="200"/>
              </a:spcBef>
            </a:pPr>
            <a:r>
              <a:rPr lang="en-US" sz="4000" b="1" dirty="0">
                <a:solidFill>
                  <a:schemeClr val="bg1"/>
                </a:solidFill>
                <a:effectLst/>
                <a:latin typeface="+mj-lt"/>
                <a:ea typeface="Times New Roman" panose="02020603050405020304" pitchFamily="18" charset="0"/>
                <a:cs typeface="Times New Roman" panose="02020603050405020304" pitchFamily="18" charset="0"/>
              </a:rPr>
              <a:t>Auto Regressive Integrated Moving Average (ARIMA)</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1F5BC8A8-5D58-6F25-451F-1FFF8C3C838D}"/>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5E2B3BE9-1C76-2967-FF76-0E37F9C9DA6B}"/>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01C57C86-C1C0-1CE3-71D3-8C9018853A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D2462592-FAB2-36EC-39D5-DC422BDB8FEF}"/>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71B713D1-593E-D4A4-9477-5188E5307C80}"/>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F516CCEF-99C6-A487-8B73-18967F160ECC}"/>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E261B9F9-40DA-A8CC-F342-33564025898A}"/>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BE36A06B-5917-706E-9AB8-AD77BC18011D}"/>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CE5DF354-11ED-CD3D-481D-56D00DECE7A5}"/>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057E68A3-BD2C-1D63-4535-0277FF2F1E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2F172016-53A8-83A2-ADA2-AF847D88FA2C}"/>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E8510C4-3691-2960-0908-6B5BA950968B}"/>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5E4D5047-BF2E-023E-5B6D-1F20A4256760}"/>
              </a:ext>
            </a:extLst>
          </p:cNvPr>
          <p:cNvSpPr/>
          <p:nvPr/>
        </p:nvSpPr>
        <p:spPr>
          <a:xfrm rot="2722170">
            <a:off x="16319080" y="11073819"/>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65D654A-E0E1-EC19-01A2-C762BEB7A9F5}"/>
              </a:ext>
            </a:extLst>
          </p:cNvPr>
          <p:cNvSpPr txBox="1"/>
          <p:nvPr/>
        </p:nvSpPr>
        <p:spPr>
          <a:xfrm>
            <a:off x="-152957" y="1779327"/>
            <a:ext cx="6250809" cy="522259"/>
          </a:xfrm>
          <a:prstGeom prst="rect">
            <a:avLst/>
          </a:prstGeom>
          <a:noFill/>
        </p:spPr>
        <p:txBody>
          <a:bodyPr wrap="square" rtlCol="0">
            <a:spAutoFit/>
          </a:bodyPr>
          <a:lstStyle/>
          <a:p>
            <a:pPr marL="914400" marR="0" lvl="2">
              <a:lnSpc>
                <a:spcPct val="107000"/>
              </a:lnSpc>
              <a:spcBef>
                <a:spcPts val="200"/>
              </a:spcBef>
            </a:pPr>
            <a:r>
              <a:rPr lang="en-US" sz="2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Huấn</a:t>
            </a:r>
            <a:r>
              <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luyện</a:t>
            </a:r>
            <a:r>
              <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ARIMA</a:t>
            </a:r>
          </a:p>
        </p:txBody>
      </p:sp>
      <p:sp>
        <p:nvSpPr>
          <p:cNvPr id="7" name="TextBox 6">
            <a:extLst>
              <a:ext uri="{FF2B5EF4-FFF2-40B4-BE49-F238E27FC236}">
                <a16:creationId xmlns:a16="http://schemas.microsoft.com/office/drawing/2014/main" id="{E6229C70-A182-08AD-34A1-DEB68FD9A815}"/>
              </a:ext>
            </a:extLst>
          </p:cNvPr>
          <p:cNvSpPr txBox="1"/>
          <p:nvPr/>
        </p:nvSpPr>
        <p:spPr>
          <a:xfrm>
            <a:off x="351122" y="3266478"/>
            <a:ext cx="7854531" cy="3176575"/>
          </a:xfrm>
          <a:prstGeom prst="rect">
            <a:avLst/>
          </a:prstGeom>
          <a:noFill/>
        </p:spPr>
        <p:txBody>
          <a:bodyPr wrap="square" rtlCol="0">
            <a:spAutoFit/>
          </a:bodyPr>
          <a:lstStyle/>
          <a:p>
            <a:pPr marL="457200" marR="0" indent="457200">
              <a:lnSpc>
                <a:spcPct val="107000"/>
              </a:lnSpc>
              <a:spcAft>
                <a:spcPts val="800"/>
              </a:spcAft>
            </a:pPr>
            <a:r>
              <a:rPr lang="en-US" sz="2400" dirty="0">
                <a:effectLst/>
                <a:latin typeface="Times New Roman" panose="02020603050405020304" pitchFamily="18" charset="0"/>
                <a:ea typeface="Calibri" panose="020F0502020204030204" pitchFamily="34" charset="0"/>
              </a:rPr>
              <a:t>Sau </a:t>
            </a:r>
            <a:r>
              <a:rPr lang="en-US" sz="2400" dirty="0" err="1">
                <a:effectLst/>
                <a:latin typeface="Times New Roman" panose="02020603050405020304" pitchFamily="18" charset="0"/>
                <a:ea typeface="Calibri" panose="020F0502020204030204" pitchFamily="34" charset="0"/>
              </a:rPr>
              <a:t>khi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đã</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tạo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tập</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dữ</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liệu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huấn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luyện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và</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kiểm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bước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tiếp</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theo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là</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huấn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luyện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mô</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ARIMA. </a:t>
            </a:r>
            <a:r>
              <a:rPr lang="en-US" sz="2400" dirty="0" err="1">
                <a:effectLst/>
                <a:latin typeface="Times New Roman" panose="02020603050405020304" pitchFamily="18" charset="0"/>
                <a:ea typeface="Calibri" panose="020F0502020204030204" pitchFamily="34" charset="0"/>
              </a:rPr>
              <a:t>Mô</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ARIMA </a:t>
            </a:r>
            <a:r>
              <a:rPr lang="en-US" sz="2400" dirty="0" err="1">
                <a:effectLst/>
                <a:latin typeface="Times New Roman" panose="02020603050405020304" pitchFamily="18" charset="0"/>
                <a:ea typeface="Calibri" panose="020F0502020204030204" pitchFamily="34" charset="0"/>
              </a:rPr>
              <a:t>được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xác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định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bởi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tham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số</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chính</a:t>
            </a:r>
            <a:r>
              <a:rPr lang="en-US" sz="2400" dirty="0">
                <a:effectLst/>
                <a:latin typeface="Times New Roman" panose="02020603050405020304" pitchFamily="18" charset="0"/>
                <a:ea typeface="Calibri" panose="020F0502020204030204" pitchFamily="34" charset="0"/>
              </a:rPr>
              <a:t>: p (</a:t>
            </a:r>
            <a:r>
              <a:rPr lang="en-US" sz="2400" dirty="0" err="1">
                <a:effectLst/>
                <a:latin typeface="Times New Roman" panose="02020603050405020304" pitchFamily="18" charset="0"/>
                <a:ea typeface="Calibri" panose="020F0502020204030204" pitchFamily="34" charset="0"/>
              </a:rPr>
              <a:t>bậc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phần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tự</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hồi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quy</a:t>
            </a:r>
            <a:r>
              <a:rPr lang="en-US" sz="2400" dirty="0">
                <a:effectLst/>
                <a:latin typeface="Times New Roman" panose="02020603050405020304" pitchFamily="18" charset="0"/>
                <a:ea typeface="Calibri" panose="020F0502020204030204" pitchFamily="34" charset="0"/>
              </a:rPr>
              <a:t>), d (</a:t>
            </a:r>
            <a:r>
              <a:rPr lang="en-US" sz="2400" dirty="0" err="1">
                <a:effectLst/>
                <a:latin typeface="Times New Roman" panose="02020603050405020304" pitchFamily="18" charset="0"/>
                <a:ea typeface="Calibri" panose="020F0502020204030204" pitchFamily="34" charset="0"/>
              </a:rPr>
              <a:t>bậc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sai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phân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và</a:t>
            </a:r>
            <a:r>
              <a:rPr lang="en-US" sz="2400" dirty="0">
                <a:effectLst/>
                <a:latin typeface="Times New Roman" panose="02020603050405020304" pitchFamily="18" charset="0"/>
                <a:ea typeface="Calibri" panose="020F0502020204030204" pitchFamily="34" charset="0"/>
              </a:rPr>
              <a:t> q (</a:t>
            </a:r>
            <a:r>
              <a:rPr lang="en-US" sz="2400" dirty="0" err="1">
                <a:effectLst/>
                <a:latin typeface="Times New Roman" panose="02020603050405020304" pitchFamily="18" charset="0"/>
                <a:ea typeface="Calibri" panose="020F0502020204030204" pitchFamily="34" charset="0"/>
              </a:rPr>
              <a:t>bậc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phần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trung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trượt</a:t>
            </a:r>
            <a:r>
              <a:rPr lang="en-US" sz="2400" dirty="0">
                <a:effectLst/>
                <a:latin typeface="Times New Roman" panose="02020603050405020304" pitchFamily="18" charset="0"/>
                <a:ea typeface="Calibri" panose="020F0502020204030204" pitchFamily="34" charset="0"/>
              </a:rPr>
              <a:t>). Trong </a:t>
            </a:r>
            <a:r>
              <a:rPr lang="en-US" sz="2400" dirty="0" err="1">
                <a:effectLst/>
                <a:latin typeface="Times New Roman" panose="02020603050405020304" pitchFamily="18" charset="0"/>
                <a:ea typeface="Calibri" panose="020F0502020204030204" pitchFamily="34" charset="0"/>
              </a:rPr>
              <a:t>bước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này</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nhóm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sẽ</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khởi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tạo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mô</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ARIMA </a:t>
            </a:r>
            <a:r>
              <a:rPr lang="en-US" sz="2400" dirty="0" err="1">
                <a:effectLst/>
                <a:latin typeface="Times New Roman" panose="02020603050405020304" pitchFamily="18" charset="0"/>
                <a:ea typeface="Calibri" panose="020F0502020204030204" pitchFamily="34" charset="0"/>
              </a:rPr>
              <a:t>với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tham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số</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đã</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xác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định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và</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huấn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luyện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mô</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trên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tập</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dữ</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liệu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huấn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luyện</a:t>
            </a:r>
            <a:r>
              <a:rPr lang="en-US" sz="2400" dirty="0">
                <a:effectLst/>
                <a:latin typeface="Times New Roman" panose="02020603050405020304" pitchFamily="18" charset="0"/>
                <a:ea typeface="Calibri" panose="020F0502020204030204" pitchFamily="34" charset="0"/>
              </a:rPr>
              <a:t>.</a:t>
            </a:r>
            <a:endParaRPr lang="en-US" sz="2400" dirty="0">
              <a:effectLst/>
              <a:latin typeface="Calibri" panose="020F0502020204030204" pitchFamily="34" charset="0"/>
              <a:ea typeface="Calibri" panose="020F0502020204030204" pitchFamily="34" charset="0"/>
            </a:endParaRPr>
          </a:p>
          <a:p>
            <a:endParaRPr lang="en-US" dirty="0"/>
          </a:p>
        </p:txBody>
      </p:sp>
      <p:sp>
        <p:nvSpPr>
          <p:cNvPr id="15" name="Rectangle 14">
            <a:extLst>
              <a:ext uri="{FF2B5EF4-FFF2-40B4-BE49-F238E27FC236}">
                <a16:creationId xmlns:a16="http://schemas.microsoft.com/office/drawing/2014/main" id="{518CA9A7-0B60-0F6D-8054-0E5038E26B68}"/>
              </a:ext>
            </a:extLst>
          </p:cNvPr>
          <p:cNvSpPr/>
          <p:nvPr/>
        </p:nvSpPr>
        <p:spPr>
          <a:xfrm>
            <a:off x="9692469" y="2743105"/>
            <a:ext cx="7280380" cy="460121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a:lnSpc>
                <a:spcPct val="107000"/>
              </a:lnSpc>
              <a:spcAft>
                <a:spcPts val="800"/>
              </a:spcAft>
            </a:pPr>
            <a:r>
              <a:rPr lang="en-US" sz="2400" dirty="0">
                <a:solidFill>
                  <a:srgbClr val="6A9955"/>
                </a:solidFill>
                <a:effectLst/>
                <a:latin typeface="Times New Roman" panose="02020603050405020304" pitchFamily="18" charset="0"/>
                <a:ea typeface="Courier New" panose="02070309020205020404" pitchFamily="49" charset="0"/>
              </a:rPr>
              <a:t># </a:t>
            </a:r>
            <a:r>
              <a:rPr lang="en-US" sz="2400" dirty="0" err="1">
                <a:solidFill>
                  <a:srgbClr val="6A9955"/>
                </a:solidFill>
                <a:effectLst/>
                <a:latin typeface="Times New Roman" panose="02020603050405020304" pitchFamily="18" charset="0"/>
                <a:ea typeface="Courier New" panose="02070309020205020404" pitchFamily="49" charset="0"/>
              </a:rPr>
              <a:t>Định</a:t>
            </a:r>
            <a:r>
              <a:rPr lang="en-US" sz="2400" dirty="0">
                <a:solidFill>
                  <a:srgbClr val="6A9955"/>
                </a:solidFill>
                <a:effectLst/>
                <a:latin typeface="Times New Roman" panose="02020603050405020304" pitchFamily="18" charset="0"/>
                <a:ea typeface="Courier New" panose="02070309020205020404" pitchFamily="49" charset="0"/>
              </a:rPr>
              <a:t> </a:t>
            </a:r>
            <a:r>
              <a:rPr lang="en-US" sz="2400" dirty="0" err="1">
                <a:solidFill>
                  <a:srgbClr val="6A9955"/>
                </a:solidFill>
                <a:effectLst/>
                <a:latin typeface="Times New Roman" panose="02020603050405020304" pitchFamily="18" charset="0"/>
                <a:ea typeface="Courier New" panose="02070309020205020404" pitchFamily="49" charset="0"/>
              </a:rPr>
              <a:t>nghĩa</a:t>
            </a:r>
            <a:r>
              <a:rPr lang="en-US" sz="2400" dirty="0">
                <a:solidFill>
                  <a:srgbClr val="6A9955"/>
                </a:solidFill>
                <a:effectLst/>
                <a:latin typeface="Times New Roman" panose="02020603050405020304" pitchFamily="18" charset="0"/>
                <a:ea typeface="Courier New" panose="02070309020205020404" pitchFamily="49" charset="0"/>
              </a:rPr>
              <a:t> </a:t>
            </a:r>
            <a:r>
              <a:rPr lang="en-US" sz="2400" dirty="0" err="1">
                <a:solidFill>
                  <a:srgbClr val="6A9955"/>
                </a:solidFill>
                <a:effectLst/>
                <a:latin typeface="Times New Roman" panose="02020603050405020304" pitchFamily="18" charset="0"/>
                <a:ea typeface="Courier New" panose="02070309020205020404" pitchFamily="49" charset="0"/>
              </a:rPr>
              <a:t>tham</a:t>
            </a:r>
            <a:r>
              <a:rPr lang="en-US" sz="2400" dirty="0">
                <a:solidFill>
                  <a:srgbClr val="6A9955"/>
                </a:solidFill>
                <a:effectLst/>
                <a:latin typeface="Times New Roman" panose="02020603050405020304" pitchFamily="18" charset="0"/>
                <a:ea typeface="Courier New" panose="02070309020205020404" pitchFamily="49" charset="0"/>
              </a:rPr>
              <a:t> </a:t>
            </a:r>
            <a:r>
              <a:rPr lang="en-US" sz="2400" dirty="0" err="1">
                <a:solidFill>
                  <a:srgbClr val="6A9955"/>
                </a:solidFill>
                <a:effectLst/>
                <a:latin typeface="Times New Roman" panose="02020603050405020304" pitchFamily="18" charset="0"/>
                <a:ea typeface="Courier New" panose="02070309020205020404" pitchFamily="49" charset="0"/>
              </a:rPr>
              <a:t>số</a:t>
            </a:r>
            <a:r>
              <a:rPr lang="en-US" sz="2400" dirty="0">
                <a:solidFill>
                  <a:srgbClr val="6A9955"/>
                </a:solidFill>
                <a:effectLst/>
                <a:latin typeface="Times New Roman" panose="02020603050405020304" pitchFamily="18" charset="0"/>
                <a:ea typeface="Courier New" panose="02070309020205020404" pitchFamily="49" charset="0"/>
              </a:rPr>
              <a:t> </a:t>
            </a:r>
            <a:r>
              <a:rPr lang="en-US" sz="2400" dirty="0" err="1">
                <a:solidFill>
                  <a:srgbClr val="6A9955"/>
                </a:solidFill>
                <a:effectLst/>
                <a:latin typeface="Times New Roman" panose="02020603050405020304" pitchFamily="18" charset="0"/>
                <a:ea typeface="Courier New" panose="02070309020205020404" pitchFamily="49" charset="0"/>
              </a:rPr>
              <a:t>cho</a:t>
            </a:r>
            <a:r>
              <a:rPr lang="en-US" sz="2400" dirty="0">
                <a:solidFill>
                  <a:srgbClr val="6A9955"/>
                </a:solidFill>
                <a:effectLst/>
                <a:latin typeface="Times New Roman" panose="02020603050405020304" pitchFamily="18" charset="0"/>
                <a:ea typeface="Courier New" panose="02070309020205020404" pitchFamily="49" charset="0"/>
              </a:rPr>
              <a:t> </a:t>
            </a:r>
            <a:r>
              <a:rPr lang="en-US" sz="2400" dirty="0" err="1">
                <a:solidFill>
                  <a:srgbClr val="6A9955"/>
                </a:solidFill>
                <a:effectLst/>
                <a:latin typeface="Times New Roman" panose="02020603050405020304" pitchFamily="18" charset="0"/>
                <a:ea typeface="Courier New" panose="02070309020205020404" pitchFamily="49" charset="0"/>
              </a:rPr>
              <a:t>mô</a:t>
            </a:r>
            <a:r>
              <a:rPr lang="en-US" sz="2400" dirty="0">
                <a:solidFill>
                  <a:srgbClr val="6A9955"/>
                </a:solidFill>
                <a:effectLst/>
                <a:latin typeface="Times New Roman" panose="02020603050405020304" pitchFamily="18" charset="0"/>
                <a:ea typeface="Courier New" panose="02070309020205020404" pitchFamily="49" charset="0"/>
              </a:rPr>
              <a:t> </a:t>
            </a:r>
            <a:r>
              <a:rPr lang="en-US" sz="2400" dirty="0" err="1">
                <a:solidFill>
                  <a:srgbClr val="6A9955"/>
                </a:solidFill>
                <a:effectLst/>
                <a:latin typeface="Times New Roman" panose="02020603050405020304" pitchFamily="18" charset="0"/>
                <a:ea typeface="Courier New" panose="02070309020205020404" pitchFamily="49" charset="0"/>
              </a:rPr>
              <a:t>hình</a:t>
            </a:r>
            <a:r>
              <a:rPr lang="en-US" sz="2400" dirty="0">
                <a:solidFill>
                  <a:srgbClr val="6A9955"/>
                </a:solidFill>
                <a:effectLst/>
                <a:latin typeface="Times New Roman" panose="02020603050405020304" pitchFamily="18" charset="0"/>
                <a:ea typeface="Courier New" panose="02070309020205020404" pitchFamily="49" charset="0"/>
              </a:rPr>
              <a:t> ARIMA(</a:t>
            </a:r>
            <a:r>
              <a:rPr lang="en-US" sz="2400" dirty="0" err="1">
                <a:solidFill>
                  <a:srgbClr val="6A9955"/>
                </a:solidFill>
                <a:effectLst/>
                <a:latin typeface="Times New Roman" panose="02020603050405020304" pitchFamily="18" charset="0"/>
                <a:ea typeface="Courier New" panose="02070309020205020404" pitchFamily="49" charset="0"/>
              </a:rPr>
              <a:t>p,d,q</a:t>
            </a:r>
            <a:r>
              <a:rPr lang="en-US" sz="2400" dirty="0">
                <a:solidFill>
                  <a:srgbClr val="6A9955"/>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9CDCFE"/>
                </a:solidFill>
                <a:effectLst/>
                <a:latin typeface="Times New Roman" panose="02020603050405020304" pitchFamily="18" charset="0"/>
                <a:ea typeface="Courier New" panose="02070309020205020404" pitchFamily="49" charset="0"/>
              </a:rPr>
              <a:t>order</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B5CEA8"/>
                </a:solidFill>
                <a:effectLst/>
                <a:latin typeface="Times New Roman" panose="02020603050405020304" pitchFamily="18" charset="0"/>
                <a:ea typeface="Courier New" panose="02070309020205020404" pitchFamily="49" charset="0"/>
              </a:rPr>
              <a:t>1</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B5CEA8"/>
                </a:solidFill>
                <a:effectLst/>
                <a:latin typeface="Times New Roman" panose="02020603050405020304" pitchFamily="18" charset="0"/>
                <a:ea typeface="Courier New" panose="02070309020205020404" pitchFamily="49" charset="0"/>
              </a:rPr>
              <a:t>1</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B5CEA8"/>
                </a:solidFill>
                <a:effectLst/>
                <a:latin typeface="Times New Roman" panose="02020603050405020304" pitchFamily="18" charset="0"/>
                <a:ea typeface="Courier New" panose="02070309020205020404" pitchFamily="49" charset="0"/>
              </a:rPr>
              <a:t>1</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6A9955"/>
                </a:solidFill>
                <a:effectLst/>
                <a:latin typeface="Times New Roman" panose="02020603050405020304" pitchFamily="18" charset="0"/>
                <a:ea typeface="Cousine" panose="02070409020205020404" pitchFamily="49" charset="0"/>
              </a:rPr>
              <a:t># p=1: AR(1), d=1: </a:t>
            </a:r>
            <a:r>
              <a:rPr lang="en-US" sz="2400" dirty="0" err="1">
                <a:solidFill>
                  <a:srgbClr val="6A9955"/>
                </a:solidFill>
                <a:effectLst/>
                <a:latin typeface="Times New Roman" panose="02020603050405020304" pitchFamily="18" charset="0"/>
                <a:ea typeface="Cousine" panose="02070409020205020404" pitchFamily="49" charset="0"/>
              </a:rPr>
              <a:t>sai</a:t>
            </a: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phân</a:t>
            </a: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bậc</a:t>
            </a:r>
            <a:r>
              <a:rPr lang="en-US" sz="2400" dirty="0">
                <a:solidFill>
                  <a:srgbClr val="6A9955"/>
                </a:solidFill>
                <a:effectLst/>
                <a:latin typeface="Times New Roman" panose="02020603050405020304" pitchFamily="18" charset="0"/>
                <a:ea typeface="Cousine" panose="02070409020205020404" pitchFamily="49" charset="0"/>
              </a:rPr>
              <a:t> 1, q=1: MA(1)</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Khởi</a:t>
            </a: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tạo</a:t>
            </a: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và</a:t>
            </a: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huấn</a:t>
            </a: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luyện</a:t>
            </a: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mô</a:t>
            </a: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hình</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9CDCFE"/>
                </a:solidFill>
                <a:effectLst/>
                <a:latin typeface="Times New Roman" panose="02020603050405020304" pitchFamily="18" charset="0"/>
                <a:ea typeface="Courier New" panose="02070309020205020404" pitchFamily="49" charset="0"/>
              </a:rPr>
              <a:t>model</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ARIMA(</a:t>
            </a:r>
            <a:r>
              <a:rPr lang="en-US" sz="2400" dirty="0" err="1">
                <a:solidFill>
                  <a:srgbClr val="CCCCCC"/>
                </a:solidFill>
                <a:effectLst/>
                <a:latin typeface="Times New Roman" panose="02020603050405020304" pitchFamily="18" charset="0"/>
                <a:ea typeface="Courier New" panose="02070309020205020404" pitchFamily="49" charset="0"/>
              </a:rPr>
              <a:t>df_train</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9CDCFE"/>
                </a:solidFill>
                <a:effectLst/>
                <a:latin typeface="Times New Roman" panose="02020603050405020304" pitchFamily="18" charset="0"/>
                <a:ea typeface="Courier New" panose="02070309020205020404" pitchFamily="49" charset="0"/>
              </a:rPr>
              <a:t>order</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9CDCFE"/>
                </a:solidFill>
                <a:effectLst/>
                <a:latin typeface="Times New Roman" panose="02020603050405020304" pitchFamily="18" charset="0"/>
                <a:ea typeface="Courier New" panose="02070309020205020404" pitchFamily="49" charset="0"/>
              </a:rPr>
              <a:t>order</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9CDCFE"/>
                </a:solidFill>
                <a:effectLst/>
                <a:latin typeface="Times New Roman" panose="02020603050405020304" pitchFamily="18" charset="0"/>
                <a:ea typeface="Courier New" panose="02070309020205020404" pitchFamily="49" charset="0"/>
              </a:rPr>
              <a:t>results</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9CDCFE"/>
                </a:solidFill>
                <a:effectLst/>
                <a:latin typeface="Times New Roman" panose="02020603050405020304" pitchFamily="18" charset="0"/>
                <a:ea typeface="Courier New" panose="02070309020205020404" pitchFamily="49" charset="0"/>
              </a:rPr>
              <a:t>model</a:t>
            </a:r>
            <a:r>
              <a:rPr lang="en-US" sz="2400" dirty="0" err="1">
                <a:solidFill>
                  <a:srgbClr val="CCCCCC"/>
                </a:solidFill>
                <a:effectLst/>
                <a:latin typeface="Times New Roman" panose="02020603050405020304" pitchFamily="18" charset="0"/>
                <a:ea typeface="Courier New" panose="02070309020205020404" pitchFamily="49" charset="0"/>
              </a:rPr>
              <a:t>.fit</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6A9955"/>
                </a:solidFill>
                <a:effectLst/>
                <a:latin typeface="Times New Roman" panose="02020603050405020304" pitchFamily="18" charset="0"/>
                <a:ea typeface="Cousine" panose="02070409020205020404" pitchFamily="49" charset="0"/>
              </a:rPr>
              <a:t># In </a:t>
            </a:r>
            <a:r>
              <a:rPr lang="en-US" sz="2400" dirty="0" err="1">
                <a:solidFill>
                  <a:srgbClr val="6A9955"/>
                </a:solidFill>
                <a:effectLst/>
                <a:latin typeface="Times New Roman" panose="02020603050405020304" pitchFamily="18" charset="0"/>
                <a:ea typeface="Cousine" panose="02070409020205020404" pitchFamily="49" charset="0"/>
              </a:rPr>
              <a:t>kết</a:t>
            </a: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quả</a:t>
            </a: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mô</a:t>
            </a:r>
            <a:r>
              <a:rPr lang="en-US" sz="2400" dirty="0">
                <a:solidFill>
                  <a:srgbClr val="6A9955"/>
                </a:solidFill>
                <a:effectLst/>
                <a:latin typeface="Times New Roman" panose="02020603050405020304" pitchFamily="18" charset="0"/>
                <a:ea typeface="Cousine" panose="02070409020205020404" pitchFamily="49" charset="0"/>
              </a:rPr>
              <a:t> </a:t>
            </a:r>
            <a:r>
              <a:rPr lang="en-US" sz="2400" dirty="0" err="1">
                <a:solidFill>
                  <a:srgbClr val="6A9955"/>
                </a:solidFill>
                <a:effectLst/>
                <a:latin typeface="Times New Roman" panose="02020603050405020304" pitchFamily="18" charset="0"/>
                <a:ea typeface="Cousine" panose="02070409020205020404" pitchFamily="49" charset="0"/>
              </a:rPr>
              <a:t>hình</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DCDCAA"/>
                </a:solidFill>
                <a:effectLst/>
                <a:latin typeface="Times New Roman" panose="02020603050405020304" pitchFamily="18" charset="0"/>
                <a:ea typeface="Courier New" panose="02070309020205020404" pitchFamily="49" charset="0"/>
              </a:rPr>
              <a:t>print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9CDCFE"/>
                </a:solidFill>
                <a:effectLst/>
                <a:latin typeface="Times New Roman" panose="02020603050405020304" pitchFamily="18" charset="0"/>
                <a:ea typeface="Courier New" panose="02070309020205020404" pitchFamily="49" charset="0"/>
              </a:rPr>
              <a:t>results</a:t>
            </a:r>
            <a:r>
              <a:rPr lang="en-US" sz="2400" dirty="0" err="1">
                <a:solidFill>
                  <a:srgbClr val="CCCCCC"/>
                </a:solidFill>
                <a:effectLst/>
                <a:latin typeface="Times New Roman" panose="02020603050405020304" pitchFamily="18" charset="0"/>
                <a:ea typeface="Courier New" panose="02070309020205020404" pitchFamily="49" charset="0"/>
              </a:rPr>
              <a:t>.summary</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7799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0660A4CF-686D-64B4-C2D3-810705841278}"/>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9EC60E96-9653-EC4C-2703-AC68E9D36470}"/>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2F4A8ED7-5537-055E-D4D7-6BA73FB61608}"/>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7FFC9A1C-AB29-9241-3769-5A4B7C50462E}"/>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17F3E3B0-10AD-18D0-F968-7FA5BD459532}"/>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CFB7AAC0-EBE9-6478-E45A-CFCED14C7347}"/>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4B1D2E72-DDF7-D4D4-1B44-1C6346782F67}"/>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C4BBE537-2ED1-3F7E-B7A2-FE1386D92412}"/>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54763231-B415-67FB-5B76-9511CD2CD93E}"/>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68105FDE-D1D0-1120-09AE-69B14F8F1357}"/>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5BD54D17-E1B1-A6EA-9514-4FF3C82B2B07}"/>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47A2185D-BF77-ACAF-324D-CE0D0DE9E66A}"/>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5594755B-AF46-EE22-D535-E5396C85186A}"/>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DD7D1B90-1241-F4D9-28F4-00F09998712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A2875346-4326-2147-8334-CC9C80DD751C}"/>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C94881D1-CDAE-726C-769E-6E62ECBD9C40}"/>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BC87472D-480E-9FA7-3A05-A96E208401C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C97BCAF4-F72E-5B8A-4E33-CA96B3E6ACE2}"/>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CE3BE7CE-7A72-00E7-1803-98C44107B575}"/>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8FB49F38-54EC-0F77-4711-2C4A9A5B7A20}"/>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E28F529D-ADAD-B0C0-2D96-32585AE20238}"/>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449391CA-32B4-FDE6-6C3D-CDA5A091F839}"/>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0A5360C0-0195-5046-42E7-8A2FA6C0A752}"/>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2F2CD1F6-44B0-971D-2E52-DD6666F3E9DB}"/>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877B3672-43D8-2E70-2144-35D4433329AA}"/>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E56A63D1-5D0E-50B5-6404-2CEA1E49516E}"/>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6E5E7CA7-C49D-FA6E-1DB7-03464F9349EC}"/>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557ED578-5430-92BC-4A0C-BDF7EC786050}"/>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0E19AB48-4CDB-4F11-C3B1-58E68C2EA5F5}"/>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DAD36E91-642A-A157-D5F1-63C4F58DC5D8}"/>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07A9B705-F9F3-6FB9-9B01-4FD31EE666E7}"/>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1D21DCD4-7F92-32DA-2893-18E40E26C7F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4FA7C1CF-FAF7-332A-2380-4B01D242DF68}"/>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029D77B5-FDF8-94AD-4945-5C20D5633692}"/>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ACE78BB1-F329-FA03-FDDF-AAED682FF7C2}"/>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FF72CA98-3B5E-8E81-8E26-6EB5A4446C06}"/>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D21BC19C-1C55-7EC6-01F0-F3946EE8E091}"/>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49012A73-A7F7-5E34-EC14-51156C0F431D}"/>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F05274A-CA97-E0AE-D39F-C47C18CC7DCA}"/>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733A65C3-7733-C458-FB31-425615331A1F}"/>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EDFE579A-D5C0-9454-7169-E858C2D1A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7672D55D-68D6-4D2F-63A2-11E28EE7472D}"/>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7281B56A-E205-ED4F-860E-6F8DFF734509}"/>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B6FADA7A-2C94-5241-41E4-33EAD13EB4AC}"/>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A723B50-6AD3-7DD9-587F-946264F84798}"/>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A6ACB7BF-662C-E1B8-8261-4A2B039307EE}"/>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1B2A310B-35D2-A2DC-CBB1-29545F55EB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A4E51179-ECE3-3DAA-A471-5B1905BC7976}"/>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F14FC17F-A6B1-40C6-7DD5-F69CC3564F40}"/>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0C55017D-A136-957E-E05F-DCC6F3A8472E}"/>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933A32E-89B2-2C22-70B4-8654456DD830}"/>
              </a:ext>
            </a:extLst>
          </p:cNvPr>
          <p:cNvSpPr txBox="1"/>
          <p:nvPr/>
        </p:nvSpPr>
        <p:spPr>
          <a:xfrm>
            <a:off x="2417627" y="53129"/>
            <a:ext cx="3848136" cy="111953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6000" dirty="0">
                <a:solidFill>
                  <a:schemeClr val="bg1"/>
                </a:solidFill>
                <a:latin typeface="Anton"/>
                <a:sym typeface="Anton"/>
              </a:rPr>
              <a:t>THUẬT TOÁN</a:t>
            </a:r>
            <a:endParaRPr lang="en-US" sz="6000" dirty="0">
              <a:solidFill>
                <a:schemeClr val="bg1"/>
              </a:solidFill>
            </a:endParaRPr>
          </a:p>
        </p:txBody>
      </p:sp>
      <p:sp>
        <p:nvSpPr>
          <p:cNvPr id="3" name="Google Shape;184;p11">
            <a:extLst>
              <a:ext uri="{FF2B5EF4-FFF2-40B4-BE49-F238E27FC236}">
                <a16:creationId xmlns:a16="http://schemas.microsoft.com/office/drawing/2014/main" id="{8EBB1A70-22D1-D767-D6B8-14A5EE59ADE6}"/>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3DB0172C-0679-F20B-C56A-DE3C1275CF96}"/>
              </a:ext>
            </a:extLst>
          </p:cNvPr>
          <p:cNvGrpSpPr/>
          <p:nvPr/>
        </p:nvGrpSpPr>
        <p:grpSpPr>
          <a:xfrm rot="2700000">
            <a:off x="4025614" y="129259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B26E977E-6D43-FAC1-2CED-50BACC2ACFC1}"/>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8DBFAB8D-E0F2-D42B-2F36-E39A9C48A37A}"/>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4C86A6BF-ACD6-953F-0ED8-BF0522FAEF60}"/>
              </a:ext>
            </a:extLst>
          </p:cNvPr>
          <p:cNvGrpSpPr/>
          <p:nvPr/>
        </p:nvGrpSpPr>
        <p:grpSpPr>
          <a:xfrm rot="2700000">
            <a:off x="2802557" y="13454703"/>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C05CA8F1-BAF7-8EB6-BB82-712A78F0B067}"/>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599D5EE8-5DA6-9BA6-C41A-5A34D6C5D39B}"/>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7519E103-55C3-B79B-ADF5-EEE5EAEFB739}"/>
              </a:ext>
            </a:extLst>
          </p:cNvPr>
          <p:cNvGrpSpPr/>
          <p:nvPr/>
        </p:nvGrpSpPr>
        <p:grpSpPr>
          <a:xfrm rot="2700000">
            <a:off x="12401246" y="-2097245"/>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69B694C7-0ADE-0690-B991-2FFAA98C20B6}"/>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72D4F91B-049C-8010-DB56-6861226F24EF}"/>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07884D33-F161-47ED-F96C-C9BE0ACC48F5}"/>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6DF10D20-B846-ECD6-E611-DBF18AFE1345}"/>
              </a:ext>
            </a:extLst>
          </p:cNvPr>
          <p:cNvSpPr/>
          <p:nvPr/>
        </p:nvSpPr>
        <p:spPr>
          <a:xfrm>
            <a:off x="832093" y="121042"/>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AAD35F9-7B66-B496-EA68-159AF2046C38}"/>
              </a:ext>
            </a:extLst>
          </p:cNvPr>
          <p:cNvSpPr txBox="1"/>
          <p:nvPr/>
        </p:nvSpPr>
        <p:spPr>
          <a:xfrm>
            <a:off x="1086577" y="150459"/>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67" name="TextBox 266">
            <a:extLst>
              <a:ext uri="{FF2B5EF4-FFF2-40B4-BE49-F238E27FC236}">
                <a16:creationId xmlns:a16="http://schemas.microsoft.com/office/drawing/2014/main" id="{C2FCF622-C0A5-AC81-8A13-6229FF688BE6}"/>
              </a:ext>
            </a:extLst>
          </p:cNvPr>
          <p:cNvSpPr txBox="1"/>
          <p:nvPr/>
        </p:nvSpPr>
        <p:spPr>
          <a:xfrm>
            <a:off x="1983287" y="977918"/>
            <a:ext cx="15224498" cy="1243417"/>
          </a:xfrm>
          <a:prstGeom prst="rect">
            <a:avLst/>
          </a:prstGeom>
          <a:noFill/>
        </p:spPr>
        <p:txBody>
          <a:bodyPr wrap="square" rtlCol="0">
            <a:spAutoFit/>
          </a:bodyPr>
          <a:lstStyle/>
          <a:p>
            <a:pPr marL="457200" marR="0" lvl="1">
              <a:lnSpc>
                <a:spcPct val="107000"/>
              </a:lnSpc>
              <a:spcBef>
                <a:spcPts val="200"/>
              </a:spcBef>
            </a:pPr>
            <a:r>
              <a:rPr lang="en-US" sz="4000" b="1" dirty="0">
                <a:solidFill>
                  <a:schemeClr val="bg1"/>
                </a:solidFill>
                <a:effectLst/>
                <a:latin typeface="+mj-lt"/>
                <a:ea typeface="Times New Roman" panose="02020603050405020304" pitchFamily="18" charset="0"/>
                <a:cs typeface="Times New Roman" panose="02020603050405020304" pitchFamily="18" charset="0"/>
              </a:rPr>
              <a:t>Auto Regressive Integrated Moving Average (ARIMA)</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66C11B15-1E7E-63DA-779D-938ABD7AE0FF}"/>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1921867D-CBC5-0177-45B7-619E890DDB2F}"/>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B544DB0E-F8A0-2DB6-9CF9-D8512E47D8C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83A3D427-25C7-B6E9-4F6C-926E099F1AC3}"/>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8AA92FA5-5705-4134-5962-9E80086D007F}"/>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CB0336EA-8F70-1C41-0E55-E609912EE8CE}"/>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526E5223-90A1-01C7-9382-52BBCED7F994}"/>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5014887C-A871-78EF-FFB8-1175487E96C3}"/>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55B40918-7389-23A2-C711-61EB7F2C0E5F}"/>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662531EF-9BF6-6DEB-0178-E887A49082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4061AB2B-8551-FE97-3DC9-32D5E945DA7E}"/>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E81436-FA02-CBF8-FB63-D65C2244C10F}"/>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5A867AB7-25F8-5F0B-4C49-BC7DBCF21031}"/>
              </a:ext>
            </a:extLst>
          </p:cNvPr>
          <p:cNvSpPr/>
          <p:nvPr/>
        </p:nvSpPr>
        <p:spPr>
          <a:xfrm rot="2722170">
            <a:off x="16319080" y="11073819"/>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23C46CA-8810-B977-38AE-D72DFA2E5BB7}"/>
              </a:ext>
            </a:extLst>
          </p:cNvPr>
          <p:cNvSpPr txBox="1"/>
          <p:nvPr/>
        </p:nvSpPr>
        <p:spPr>
          <a:xfrm>
            <a:off x="-152957" y="1779327"/>
            <a:ext cx="6250809" cy="522259"/>
          </a:xfrm>
          <a:prstGeom prst="rect">
            <a:avLst/>
          </a:prstGeom>
          <a:noFill/>
        </p:spPr>
        <p:txBody>
          <a:bodyPr wrap="square" rtlCol="0">
            <a:spAutoFit/>
          </a:bodyPr>
          <a:lstStyle/>
          <a:p>
            <a:pPr marL="914400" marR="0" lvl="2">
              <a:lnSpc>
                <a:spcPct val="107000"/>
              </a:lnSpc>
              <a:spcBef>
                <a:spcPts val="200"/>
              </a:spcBef>
            </a:pPr>
            <a:r>
              <a:rPr lang="en-US" sz="2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pic>
        <p:nvPicPr>
          <p:cNvPr id="5" name="image25.png">
            <a:extLst>
              <a:ext uri="{FF2B5EF4-FFF2-40B4-BE49-F238E27FC236}">
                <a16:creationId xmlns:a16="http://schemas.microsoft.com/office/drawing/2014/main" id="{46F8AB73-2B7E-ED69-5A35-FE3A16452A8F}"/>
              </a:ext>
            </a:extLst>
          </p:cNvPr>
          <p:cNvPicPr/>
          <p:nvPr/>
        </p:nvPicPr>
        <p:blipFill>
          <a:blip r:embed="rId12"/>
          <a:srcRect/>
          <a:stretch>
            <a:fillRect/>
          </a:stretch>
        </p:blipFill>
        <p:spPr>
          <a:xfrm>
            <a:off x="839974" y="2512730"/>
            <a:ext cx="8590507" cy="6437305"/>
          </a:xfrm>
          <a:prstGeom prst="rect">
            <a:avLst/>
          </a:prstGeom>
          <a:ln/>
        </p:spPr>
      </p:pic>
      <p:sp>
        <p:nvSpPr>
          <p:cNvPr id="25" name="TextBox 24">
            <a:extLst>
              <a:ext uri="{FF2B5EF4-FFF2-40B4-BE49-F238E27FC236}">
                <a16:creationId xmlns:a16="http://schemas.microsoft.com/office/drawing/2014/main" id="{6307747B-A175-E877-2BB6-9D1A93A9EC39}"/>
              </a:ext>
            </a:extLst>
          </p:cNvPr>
          <p:cNvSpPr txBox="1"/>
          <p:nvPr/>
        </p:nvSpPr>
        <p:spPr>
          <a:xfrm>
            <a:off x="10018594" y="2408633"/>
            <a:ext cx="7291802" cy="3785652"/>
          </a:xfrm>
          <a:prstGeom prst="rect">
            <a:avLst/>
          </a:prstGeom>
          <a:noFill/>
        </p:spPr>
        <p:txBody>
          <a:bodyPr wrap="square" rtlCol="0">
            <a:spAutoFit/>
          </a:bodyPr>
          <a:lstStyle/>
          <a:p>
            <a:r>
              <a:rPr lang="en-US" sz="2400" b="1">
                <a:latin typeface="Times" pitchFamily="2" charset="0"/>
              </a:rPr>
              <a:t>No. Observations:</a:t>
            </a:r>
            <a:r>
              <a:rPr lang="en-US" sz="2400">
                <a:latin typeface="Times" pitchFamily="2" charset="0"/>
              </a:rPr>
              <a:t> Tổng số quan sát trong tập dữ liệu (2869 quan sát).</a:t>
            </a:r>
          </a:p>
          <a:p>
            <a:r>
              <a:rPr lang="en-US" sz="2400" b="1">
                <a:latin typeface="Times" pitchFamily="2" charset="0"/>
              </a:rPr>
              <a:t>Log Likelihood:</a:t>
            </a:r>
            <a:r>
              <a:rPr lang="en-US" sz="2400">
                <a:latin typeface="Times" pitchFamily="2" charset="0"/>
              </a:rPr>
              <a:t> Dùng để đánh giá độ phù hợp của mô hình (8968.074).</a:t>
            </a:r>
          </a:p>
          <a:p>
            <a:r>
              <a:rPr lang="vi-VN" sz="2400" b="1">
                <a:latin typeface="Times" pitchFamily="2" charset="0"/>
              </a:rPr>
              <a:t>AIC/BIC (các tiêu chí chọn mô hình):</a:t>
            </a:r>
            <a:r>
              <a:rPr lang="vi-VN" sz="2400">
                <a:latin typeface="Times" pitchFamily="2" charset="0"/>
              </a:rPr>
              <a:t> Giá trị nhỏ (AIC = -17930) cho thấy mô hình tối ưu.</a:t>
            </a:r>
          </a:p>
          <a:p>
            <a:r>
              <a:rPr lang="en-US" sz="2400" b="1">
                <a:latin typeface="Times" pitchFamily="2" charset="0"/>
              </a:rPr>
              <a:t>Hệ số MA.L1 = 0.8035</a:t>
            </a:r>
            <a:r>
              <a:rPr lang="en-US" sz="2400">
                <a:latin typeface="Times" pitchFamily="2" charset="0"/>
              </a:rPr>
              <a:t>: </a:t>
            </a:r>
            <a:r>
              <a:rPr lang="vi-VN" sz="2400">
                <a:latin typeface="Times" pitchFamily="2" charset="0"/>
              </a:rPr>
              <a:t>Nếu sai số dự đoán tại thời điểm trước đó tăng </a:t>
            </a:r>
            <a:r>
              <a:rPr lang="vi-VN" sz="2400" b="1">
                <a:latin typeface="Times" pitchFamily="2" charset="0"/>
              </a:rPr>
              <a:t>1 đơn vị</a:t>
            </a:r>
            <a:r>
              <a:rPr lang="vi-VN" sz="2400">
                <a:latin typeface="Times" pitchFamily="2" charset="0"/>
              </a:rPr>
              <a:t>, thì mô hình sẽ điều chỉnh dự đoán hiện tại tăng thêm </a:t>
            </a:r>
            <a:r>
              <a:rPr lang="vi-VN" sz="2400" b="1">
                <a:latin typeface="Times" pitchFamily="2" charset="0"/>
              </a:rPr>
              <a:t>0.8035 đơn vị</a:t>
            </a:r>
            <a:r>
              <a:rPr lang="vi-VN" sz="2400">
                <a:latin typeface="Times" pitchFamily="2" charset="0"/>
              </a:rPr>
              <a:t>.</a:t>
            </a:r>
          </a:p>
          <a:p>
            <a:endParaRPr lang="en-US" sz="2400" dirty="0">
              <a:latin typeface="Times" pitchFamily="2" charset="0"/>
            </a:endParaRPr>
          </a:p>
        </p:txBody>
      </p:sp>
    </p:spTree>
    <p:extLst>
      <p:ext uri="{BB962C8B-B14F-4D97-AF65-F5344CB8AC3E}">
        <p14:creationId xmlns:p14="http://schemas.microsoft.com/office/powerpoint/2010/main" val="228703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D31B33BA-0689-2DFE-9667-16CFC778B879}"/>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966968A8-7655-4957-39AD-AE857D19992F}"/>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25B30AA1-768C-8752-0A05-B238D0FF80ED}"/>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6615D814-2A50-A5CD-20ED-A1299293B1A1}"/>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8170BC86-C8BA-59F1-9B65-BBB2F1116999}"/>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86E79ECA-3E0B-9AC0-3D1A-275AEED77A89}"/>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3180130F-DEDF-DC9E-6C65-20F57D85D151}"/>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52FEB2CB-7979-209A-8E0A-94BEF7D80DF6}"/>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C64218D7-181E-F14D-3898-F84BD77B9CA7}"/>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E1648DBD-1376-3803-0CF9-45EA02BFE3BC}"/>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D20BB618-1369-52FC-D4EF-8FC70C051AAD}"/>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27DA4570-2192-0255-E80F-422E76ACCFB8}"/>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461D3D10-1F32-FCF2-2DF1-4FF492C35908}"/>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F476B8DB-785A-5E00-2E28-67C9A8A68449}"/>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1C50FD1C-3F51-FDCB-E757-57D920CCD892}"/>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71566067-ED57-2DC4-CECF-B5C629AEAC81}"/>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4C82D464-A6AE-56F3-9206-1148A9C64A60}"/>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9CEEB284-F1FD-6186-6F16-A4FA116D14BC}"/>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FA8434C6-F06F-B34B-C7BB-7BC3E22A9515}"/>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11C496F1-0BA8-15E5-B1C0-110CA5A60B3A}"/>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13412F7E-22E3-556C-FDD4-537A08D98CFC}"/>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215D29E1-2DCB-6E09-862B-DF2C5CE56224}"/>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133C1E69-4244-D9FB-0DB2-10547B36FE90}"/>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4F28C1D6-9EFB-2178-4BBD-0ADF16E802C3}"/>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6FD977EF-C9DF-2963-4D3B-4EE68D2CB981}"/>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892DE963-15B0-6393-676A-C7770FF2B66D}"/>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38CA1861-A1DD-4065-6A78-CEA550083DDD}"/>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F76A65D4-EB96-E2B4-9053-26AEE90DAED8}"/>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31CD2B07-C8A0-40BF-7430-63CD2F7DF1C9}"/>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1396267B-A76B-33FA-865E-991B002CAC67}"/>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0BB474D6-9375-5DBA-1B54-4451B81FEE18}"/>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82ECF7F3-D6FF-1EF2-7EDC-40A03428ACE6}"/>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62F67167-1107-697A-FAF5-707AF3BE2D95}"/>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02F1D2C7-F559-3EEC-513E-DCB3448BD2EF}"/>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038B68A3-DA50-9274-1140-BAB4AFC88FA9}"/>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4196725B-3410-BF47-4ED4-1969A14CF611}"/>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D09BC26C-C6B6-7C6E-3678-335D7661B8F2}"/>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01BC764C-06C8-6B03-8642-D59F3739F62F}"/>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A19D7D9-8549-72CF-A87A-BA29A630F930}"/>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C70606BD-D263-3098-91E7-D2BFA85C3C9D}"/>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933A4130-D3D9-2A15-06B3-B586F1A8C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7EFC8BFF-34BA-0FAD-0203-9F6717577430}"/>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A0B4F069-F9AB-0962-47BE-9952E953B81B}"/>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85994085-A48F-4103-BB2B-C73025F94F9A}"/>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0990D806-1D10-B27C-3066-484FDFFA2A87}"/>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4A8FDEC6-796A-9E68-6791-B251D0A883AF}"/>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3DBC969D-1196-6D73-C32F-A8CBD124A5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CFF265F2-48BD-0381-A5AF-7825A161E97C}"/>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EEE3A06E-04C3-875C-6B50-3533C4AE8E40}"/>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FA66B9D7-DC2E-D81D-1337-B117D15A299E}"/>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C60DC3C-0BD6-5282-F86D-A8C74F1FF5F6}"/>
              </a:ext>
            </a:extLst>
          </p:cNvPr>
          <p:cNvSpPr txBox="1"/>
          <p:nvPr/>
        </p:nvSpPr>
        <p:spPr>
          <a:xfrm>
            <a:off x="2417627" y="53129"/>
            <a:ext cx="3848136" cy="111953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6000" dirty="0">
                <a:solidFill>
                  <a:schemeClr val="bg1"/>
                </a:solidFill>
                <a:latin typeface="Anton"/>
                <a:sym typeface="Anton"/>
              </a:rPr>
              <a:t>THUẬT TOÁN</a:t>
            </a:r>
            <a:endParaRPr lang="en-US" sz="6000" dirty="0">
              <a:solidFill>
                <a:schemeClr val="bg1"/>
              </a:solidFill>
            </a:endParaRPr>
          </a:p>
        </p:txBody>
      </p:sp>
      <p:sp>
        <p:nvSpPr>
          <p:cNvPr id="3" name="Google Shape;184;p11">
            <a:extLst>
              <a:ext uri="{FF2B5EF4-FFF2-40B4-BE49-F238E27FC236}">
                <a16:creationId xmlns:a16="http://schemas.microsoft.com/office/drawing/2014/main" id="{1B4D923A-5364-1310-E8A7-1F4D4E27D7D4}"/>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1A1DC13F-BAAE-FDB2-9C57-A98BEF000377}"/>
              </a:ext>
            </a:extLst>
          </p:cNvPr>
          <p:cNvGrpSpPr/>
          <p:nvPr/>
        </p:nvGrpSpPr>
        <p:grpSpPr>
          <a:xfrm rot="2700000">
            <a:off x="4025614" y="129259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B31B7631-BADB-30E3-0751-6E6288C21CD0}"/>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BEDFDD92-6ADB-7F97-A315-E8506614B076}"/>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D2384EB9-4FDF-66FC-E92F-CDB9C230354F}"/>
              </a:ext>
            </a:extLst>
          </p:cNvPr>
          <p:cNvGrpSpPr/>
          <p:nvPr/>
        </p:nvGrpSpPr>
        <p:grpSpPr>
          <a:xfrm rot="2700000">
            <a:off x="2802557" y="13454703"/>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830A40C9-7FD3-D00B-B5A5-12DDE5DD241B}"/>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5C2C97A2-1881-B9C9-F24A-7A567057EFFB}"/>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D6912BE5-EDC4-B6F0-1914-F350DFC83882}"/>
              </a:ext>
            </a:extLst>
          </p:cNvPr>
          <p:cNvGrpSpPr/>
          <p:nvPr/>
        </p:nvGrpSpPr>
        <p:grpSpPr>
          <a:xfrm rot="2700000">
            <a:off x="12401246" y="-2097245"/>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99628489-AFC5-FCE5-2FF6-4F807DA84007}"/>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867B4CA5-51DE-E3B1-4E51-E32346D59CA9}"/>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6F2C12E5-5308-F7CE-2FBD-B02FC960BF5B}"/>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A453680D-6B35-4AB4-EB26-4A4F10FFB2A6}"/>
              </a:ext>
            </a:extLst>
          </p:cNvPr>
          <p:cNvSpPr/>
          <p:nvPr/>
        </p:nvSpPr>
        <p:spPr>
          <a:xfrm>
            <a:off x="832093" y="121042"/>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5E3AA7C-3F2C-A8AF-8E95-09D15A7B2EAB}"/>
              </a:ext>
            </a:extLst>
          </p:cNvPr>
          <p:cNvSpPr txBox="1"/>
          <p:nvPr/>
        </p:nvSpPr>
        <p:spPr>
          <a:xfrm>
            <a:off x="1086577" y="150459"/>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67" name="TextBox 266">
            <a:extLst>
              <a:ext uri="{FF2B5EF4-FFF2-40B4-BE49-F238E27FC236}">
                <a16:creationId xmlns:a16="http://schemas.microsoft.com/office/drawing/2014/main" id="{BF80AA25-4EAA-D579-B509-0A6D5CC73D78}"/>
              </a:ext>
            </a:extLst>
          </p:cNvPr>
          <p:cNvSpPr txBox="1"/>
          <p:nvPr/>
        </p:nvSpPr>
        <p:spPr>
          <a:xfrm>
            <a:off x="1983287" y="977918"/>
            <a:ext cx="15224498" cy="1243417"/>
          </a:xfrm>
          <a:prstGeom prst="rect">
            <a:avLst/>
          </a:prstGeom>
          <a:noFill/>
        </p:spPr>
        <p:txBody>
          <a:bodyPr wrap="square" rtlCol="0">
            <a:spAutoFit/>
          </a:bodyPr>
          <a:lstStyle/>
          <a:p>
            <a:pPr marL="457200" marR="0" lvl="1">
              <a:lnSpc>
                <a:spcPct val="107000"/>
              </a:lnSpc>
              <a:spcBef>
                <a:spcPts val="200"/>
              </a:spcBef>
            </a:pPr>
            <a:r>
              <a:rPr lang="en-US" sz="4000" b="1" dirty="0">
                <a:solidFill>
                  <a:schemeClr val="bg1"/>
                </a:solidFill>
                <a:effectLst/>
                <a:latin typeface="+mj-lt"/>
                <a:ea typeface="Times New Roman" panose="02020603050405020304" pitchFamily="18" charset="0"/>
                <a:cs typeface="Times New Roman" panose="02020603050405020304" pitchFamily="18" charset="0"/>
              </a:rPr>
              <a:t>Auto Regressive Integrated Moving Average (ARIMA)</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17DC8D28-6299-3F36-01E3-CD4F7F9F8517}"/>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666966C4-281C-40F6-AD4D-C4ABBA71884C}"/>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5DB7BF5D-C1A4-AC7B-D513-F061394503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35FABBB9-A9BE-F9E5-40E4-B6FD8FA42B11}"/>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3C0926CB-0A73-F81F-ADF6-6D766C6C6DE4}"/>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6C04A42B-1E25-4D82-8BA7-40EE3DF44003}"/>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695A8C1E-4EEE-9C5C-74B6-3ABEE0012DF1}"/>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03E9693B-F8DE-AECC-3A3D-C6F786570272}"/>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84C09EDC-505B-8ED4-9D91-8D90D9C40702}"/>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6108AEE8-47B1-2EFD-E5FE-AC53BCB386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74DD1AA1-4839-6478-9918-B887A91EA55F}"/>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BF2D879-F4B5-420A-34AA-D916A1FFDB84}"/>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F88EBE34-1B25-DB2F-7D35-8674CF4E9093}"/>
              </a:ext>
            </a:extLst>
          </p:cNvPr>
          <p:cNvSpPr/>
          <p:nvPr/>
        </p:nvSpPr>
        <p:spPr>
          <a:xfrm rot="2722170">
            <a:off x="16319080" y="11073819"/>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7088C0D-8C14-BF2B-59B9-81DBF7C93F0C}"/>
              </a:ext>
            </a:extLst>
          </p:cNvPr>
          <p:cNvSpPr txBox="1"/>
          <p:nvPr/>
        </p:nvSpPr>
        <p:spPr>
          <a:xfrm>
            <a:off x="-152957" y="1779327"/>
            <a:ext cx="6250809" cy="522259"/>
          </a:xfrm>
          <a:prstGeom prst="rect">
            <a:avLst/>
          </a:prstGeom>
          <a:noFill/>
        </p:spPr>
        <p:txBody>
          <a:bodyPr wrap="square" rtlCol="0">
            <a:spAutoFit/>
          </a:bodyPr>
          <a:lstStyle/>
          <a:p>
            <a:pPr marL="914400" marR="0" lvl="2">
              <a:lnSpc>
                <a:spcPct val="107000"/>
              </a:lnSpc>
              <a:spcBef>
                <a:spcPts val="200"/>
              </a:spcBef>
            </a:pPr>
            <a:r>
              <a:rPr lang="en-US" sz="2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Dự báo</a:t>
            </a:r>
            <a:r>
              <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25" name="TextBox 24">
            <a:extLst>
              <a:ext uri="{FF2B5EF4-FFF2-40B4-BE49-F238E27FC236}">
                <a16:creationId xmlns:a16="http://schemas.microsoft.com/office/drawing/2014/main" id="{CCCC4AF1-2F5E-C956-599C-A3DC2F2D42CE}"/>
              </a:ext>
            </a:extLst>
          </p:cNvPr>
          <p:cNvSpPr txBox="1"/>
          <p:nvPr/>
        </p:nvSpPr>
        <p:spPr>
          <a:xfrm>
            <a:off x="9964262" y="4231757"/>
            <a:ext cx="7291802" cy="461665"/>
          </a:xfrm>
          <a:prstGeom prst="rect">
            <a:avLst/>
          </a:prstGeom>
          <a:noFill/>
        </p:spPr>
        <p:txBody>
          <a:bodyPr wrap="square" rtlCol="0">
            <a:spAutoFit/>
          </a:bodyPr>
          <a:lstStyle/>
          <a:p>
            <a:r>
              <a:rPr lang="en-US" sz="2400" b="0" i="0" u="none" strike="noStrike">
                <a:solidFill>
                  <a:srgbClr val="000000"/>
                </a:solidFill>
                <a:effectLst/>
                <a:latin typeface="Times New Roman" panose="02020603050405020304" pitchFamily="18" charset="0"/>
              </a:rPr>
              <a:t>HORIZON = 6 xác định khoảng thời gian dự báo là 6</a:t>
            </a:r>
            <a:endParaRPr lang="en-US" sz="2400" dirty="0">
              <a:latin typeface="Times" pitchFamily="2" charset="0"/>
            </a:endParaRPr>
          </a:p>
        </p:txBody>
      </p:sp>
      <p:pic>
        <p:nvPicPr>
          <p:cNvPr id="15" name="Picture 14" descr="A black background with text&#10;&#10;Description automatically generated">
            <a:extLst>
              <a:ext uri="{FF2B5EF4-FFF2-40B4-BE49-F238E27FC236}">
                <a16:creationId xmlns:a16="http://schemas.microsoft.com/office/drawing/2014/main" id="{C0FCB195-AB3D-87C5-F1A3-C03F2D1444F0}"/>
              </a:ext>
            </a:extLst>
          </p:cNvPr>
          <p:cNvPicPr>
            <a:picLocks noChangeAspect="1"/>
          </p:cNvPicPr>
          <p:nvPr/>
        </p:nvPicPr>
        <p:blipFill>
          <a:blip r:embed="rId12"/>
          <a:stretch>
            <a:fillRect/>
          </a:stretch>
        </p:blipFill>
        <p:spPr>
          <a:xfrm>
            <a:off x="715917" y="2725883"/>
            <a:ext cx="8588392" cy="2374703"/>
          </a:xfrm>
          <a:prstGeom prst="rect">
            <a:avLst/>
          </a:prstGeom>
        </p:spPr>
      </p:pic>
      <p:pic>
        <p:nvPicPr>
          <p:cNvPr id="1026" name="Picture 2">
            <a:extLst>
              <a:ext uri="{FF2B5EF4-FFF2-40B4-BE49-F238E27FC236}">
                <a16:creationId xmlns:a16="http://schemas.microsoft.com/office/drawing/2014/main" id="{9CC4328F-FE20-06E0-4A15-9756046B50B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8473" y="6134799"/>
            <a:ext cx="8341821" cy="67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61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7449DC8B-10CB-690D-C21F-4E997A50C1E6}"/>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2C098249-2626-8F66-1D26-DBF0A762A129}"/>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49A51A1C-CD9C-9A91-660C-E9EE2E44180A}"/>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30879AA4-8960-0467-6D0A-A3DD2700A231}"/>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79A90332-7923-AE7A-CA6F-F78855B6E6E1}"/>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F34D1AC9-DE81-0000-6C54-4B170F9F6B6C}"/>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65958F68-CA94-4CBF-2B89-ACBF193B2658}"/>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209634D8-B641-4F53-2A26-9444A29A5724}"/>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2EC6F6FF-2C8C-199B-C285-61182CDD54F8}"/>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527A5797-A65A-893D-B3F2-261978F4C969}"/>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EA80A26E-5E78-AD93-55BC-DA7164115CC0}"/>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EFE29D8F-6A02-B744-0256-A23E832BBCCD}"/>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4851D925-808F-ACBB-B027-64D56394CD8A}"/>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BAB3A49C-60FE-C1F9-A93C-BB11EA089132}"/>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6BF5869E-FD53-4C0E-C96D-8A98440CE319}"/>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391417DF-6D25-F000-7BF0-61425983E66C}"/>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45CC516A-7013-BB27-90B1-220011825F56}"/>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0D97D9BE-1D5F-2D71-937A-86F668290E81}"/>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B9CDEB30-CA3C-D4C8-6C54-B513E97E2C48}"/>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45A6597F-04E3-914E-EB99-61F2DB1C6E8B}"/>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DF47EBA7-82C6-F2B8-A6C9-3102F6B4CE67}"/>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706A7BFE-CC55-B4E5-6043-B9FE4DE9D91F}"/>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E25E0A9F-B59D-97DA-6646-5F8F0653A7D7}"/>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56D4343B-C4B7-DC68-4DEA-2D6EBDE2B177}"/>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CE886DB3-E0C7-D98B-4302-5C6B58DCC9BA}"/>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A440625D-6786-B3E8-3D9E-CA8483D62B62}"/>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4890E512-0438-5D49-B956-D47B833F3711}"/>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32DC782A-E4CB-072B-E668-CFF0C7D4A813}"/>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9255B000-4C5A-3BC3-6AC9-C28A192CB041}"/>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61A41285-9B28-FF6F-6AD8-9B0868DABD8E}"/>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FCE433A4-BBEA-2C48-45BC-6CFFAB6B439A}"/>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79532F5A-C891-016A-42F4-BECDBCCD516D}"/>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079974FF-FB86-761D-3DE4-FFD467DB5049}"/>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89F4A990-BB1A-1E38-8F29-9360BC84B068}"/>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B9124BC4-BB1E-93EC-11C4-CAC44BA055F1}"/>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27A9C77B-702C-F5BE-378A-29F214D34D1F}"/>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6302A015-105B-5C37-E441-0BB33D03D56B}"/>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540BD1DF-5AC6-FEE4-A3C7-29B50EBDB9A0}"/>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E9285D6-EECB-C093-9F7D-A54A55BE4416}"/>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924A2612-0474-BE0B-192B-4768B8C01C5E}"/>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D77F99D3-73E6-0F9B-CBC6-C8C0E4C08D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A4456FD8-A9FC-F323-52A4-0BCF92B06CCB}"/>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D000513A-96E5-3615-BE66-96868F508D3D}"/>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10485DBB-D6ED-1D7F-27F8-EE192FB40223}"/>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DB3B3025-6BA8-FD2B-823B-D941B5BE9329}"/>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328C5236-A2BF-E6C7-9436-2E7CCBBC4C8A}"/>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0E9E8518-2EC6-064E-AF02-ACDFD85A6D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396A02FF-2EEB-FB13-B47B-0D6FED4A8F64}"/>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6895EC8D-A21F-DD8F-F824-EB72473B275A}"/>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04752D03-42E4-0B8F-CE80-D04DEBED9833}"/>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5EB90EA-992E-6CA5-71E8-A9E9399C492B}"/>
              </a:ext>
            </a:extLst>
          </p:cNvPr>
          <p:cNvSpPr txBox="1"/>
          <p:nvPr/>
        </p:nvSpPr>
        <p:spPr>
          <a:xfrm>
            <a:off x="2417627" y="53129"/>
            <a:ext cx="3848136" cy="111953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6000" dirty="0">
                <a:solidFill>
                  <a:schemeClr val="bg1"/>
                </a:solidFill>
                <a:latin typeface="Anton"/>
                <a:sym typeface="Anton"/>
              </a:rPr>
              <a:t>THUẬT TOÁN</a:t>
            </a:r>
            <a:endParaRPr lang="en-US" sz="6000" dirty="0">
              <a:solidFill>
                <a:schemeClr val="bg1"/>
              </a:solidFill>
            </a:endParaRPr>
          </a:p>
        </p:txBody>
      </p:sp>
      <p:sp>
        <p:nvSpPr>
          <p:cNvPr id="3" name="Google Shape;184;p11">
            <a:extLst>
              <a:ext uri="{FF2B5EF4-FFF2-40B4-BE49-F238E27FC236}">
                <a16:creationId xmlns:a16="http://schemas.microsoft.com/office/drawing/2014/main" id="{76F6EB24-26BD-1A5A-C3CF-DAE5891D157A}"/>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6D332563-3A2E-FE24-0DC2-45639A7ED95F}"/>
              </a:ext>
            </a:extLst>
          </p:cNvPr>
          <p:cNvGrpSpPr/>
          <p:nvPr/>
        </p:nvGrpSpPr>
        <p:grpSpPr>
          <a:xfrm rot="2700000">
            <a:off x="4025614" y="129259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E2502446-430A-7ACC-2D6F-1C44A8CD05A5}"/>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1A85CCCC-6DA5-ACF6-1EE5-0EFAF686883D}"/>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C6418F90-B3C8-254B-A642-713633BC631F}"/>
              </a:ext>
            </a:extLst>
          </p:cNvPr>
          <p:cNvGrpSpPr/>
          <p:nvPr/>
        </p:nvGrpSpPr>
        <p:grpSpPr>
          <a:xfrm rot="2700000">
            <a:off x="2802557" y="13454703"/>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A7E21E31-E4FF-57F2-1B10-CBBE2A71B7ED}"/>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8F1170FF-4793-0AE0-FF63-5351B6A12F1B}"/>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EA123BF6-A1FF-FF25-6592-51A7254B5EA8}"/>
              </a:ext>
            </a:extLst>
          </p:cNvPr>
          <p:cNvGrpSpPr/>
          <p:nvPr/>
        </p:nvGrpSpPr>
        <p:grpSpPr>
          <a:xfrm rot="2700000">
            <a:off x="12401246" y="-2097245"/>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D52AE9F9-C823-05AA-9C6A-AAC0413F54C9}"/>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1D08AC3B-60A6-9A1A-8F36-2953B66B892B}"/>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C360CF7E-11DA-4DB1-8F94-B657BAC0FD25}"/>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414169E-0C63-2D60-097B-A1AA1E4C9EB9}"/>
              </a:ext>
            </a:extLst>
          </p:cNvPr>
          <p:cNvSpPr/>
          <p:nvPr/>
        </p:nvSpPr>
        <p:spPr>
          <a:xfrm>
            <a:off x="832093" y="121042"/>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18598EF-70B0-743E-0DFA-D5506FFC50E1}"/>
              </a:ext>
            </a:extLst>
          </p:cNvPr>
          <p:cNvSpPr txBox="1"/>
          <p:nvPr/>
        </p:nvSpPr>
        <p:spPr>
          <a:xfrm>
            <a:off x="1086577" y="150459"/>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67" name="TextBox 266">
            <a:extLst>
              <a:ext uri="{FF2B5EF4-FFF2-40B4-BE49-F238E27FC236}">
                <a16:creationId xmlns:a16="http://schemas.microsoft.com/office/drawing/2014/main" id="{5289D0EC-E7B6-F5AC-8894-BD0CBBCE46AF}"/>
              </a:ext>
            </a:extLst>
          </p:cNvPr>
          <p:cNvSpPr txBox="1"/>
          <p:nvPr/>
        </p:nvSpPr>
        <p:spPr>
          <a:xfrm>
            <a:off x="1983287" y="977918"/>
            <a:ext cx="15224498" cy="1243417"/>
          </a:xfrm>
          <a:prstGeom prst="rect">
            <a:avLst/>
          </a:prstGeom>
          <a:noFill/>
        </p:spPr>
        <p:txBody>
          <a:bodyPr wrap="square" rtlCol="0">
            <a:spAutoFit/>
          </a:bodyPr>
          <a:lstStyle/>
          <a:p>
            <a:pPr marL="457200" marR="0" lvl="1">
              <a:lnSpc>
                <a:spcPct val="107000"/>
              </a:lnSpc>
              <a:spcBef>
                <a:spcPts val="200"/>
              </a:spcBef>
            </a:pPr>
            <a:r>
              <a:rPr lang="en-US" sz="4000" b="1" dirty="0">
                <a:solidFill>
                  <a:schemeClr val="bg1"/>
                </a:solidFill>
                <a:effectLst/>
                <a:latin typeface="+mj-lt"/>
                <a:ea typeface="Times New Roman" panose="02020603050405020304" pitchFamily="18" charset="0"/>
                <a:cs typeface="Times New Roman" panose="02020603050405020304" pitchFamily="18" charset="0"/>
              </a:rPr>
              <a:t>Auto Regressive Integrated Moving Average (ARIMA)</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4BFACFC9-4481-8E6C-4C6C-A3957107BAF8}"/>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1AFC9DAD-90DC-9839-CDAE-A5D08D34E868}"/>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BC2AC22D-72E2-C7F8-9CDE-B80E5AF3C45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AFDFEBD0-83ED-384C-50B4-8AF8A3D677C9}"/>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41FDD61F-94C7-4632-A364-DA62E66059DB}"/>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7B0B9430-71E1-43D2-F324-79A750499CF3}"/>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4592FE50-31DE-2176-7B8C-ED861F1D7678}"/>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646B75D7-C80D-8C8C-4E8D-AABB73714B4F}"/>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223916CA-0E64-BC99-CC47-D5E1A9B0BACD}"/>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F0666B03-E60B-C6FF-061D-E7D71A45E7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BB58E95F-B862-D612-7602-0BDB83A0BF27}"/>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D70816C-6198-47FA-2F06-104C2E2159EA}"/>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B182848F-FC5D-8BF2-A818-40583C80C6E5}"/>
              </a:ext>
            </a:extLst>
          </p:cNvPr>
          <p:cNvSpPr/>
          <p:nvPr/>
        </p:nvSpPr>
        <p:spPr>
          <a:xfrm rot="2722170">
            <a:off x="16319080" y="11073819"/>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A2921C6-9519-2383-8D5B-984D664CD70E}"/>
              </a:ext>
            </a:extLst>
          </p:cNvPr>
          <p:cNvSpPr txBox="1"/>
          <p:nvPr/>
        </p:nvSpPr>
        <p:spPr>
          <a:xfrm>
            <a:off x="-152957" y="1779327"/>
            <a:ext cx="6250809" cy="522259"/>
          </a:xfrm>
          <a:prstGeom prst="rect">
            <a:avLst/>
          </a:prstGeom>
          <a:noFill/>
        </p:spPr>
        <p:txBody>
          <a:bodyPr wrap="square" rtlCol="0">
            <a:spAutoFit/>
          </a:bodyPr>
          <a:lstStyle/>
          <a:p>
            <a:pPr marL="914400" marR="0" lvl="2">
              <a:lnSpc>
                <a:spcPct val="107000"/>
              </a:lnSpc>
              <a:spcBef>
                <a:spcPts val="200"/>
              </a:spcBef>
            </a:pPr>
            <a:r>
              <a:rPr lang="en-US" sz="2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Đánh giá mô hình</a:t>
            </a:r>
            <a:endPar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819D0C4-1FB2-5BC5-3918-55F3C9C68FA1}"/>
              </a:ext>
            </a:extLst>
          </p:cNvPr>
          <p:cNvSpPr txBox="1"/>
          <p:nvPr/>
        </p:nvSpPr>
        <p:spPr>
          <a:xfrm>
            <a:off x="9394165" y="4597438"/>
            <a:ext cx="7291802" cy="4524315"/>
          </a:xfrm>
          <a:prstGeom prst="rect">
            <a:avLst/>
          </a:prstGeom>
          <a:noFill/>
        </p:spPr>
        <p:txBody>
          <a:bodyPr wrap="square" rtlCol="0">
            <a:spAutoFit/>
          </a:bodyPr>
          <a:lstStyle/>
          <a:p>
            <a:r>
              <a:rPr lang="en-US" sz="2400" b="0" i="1" u="none" strike="noStrike">
                <a:solidFill>
                  <a:srgbClr val="000000"/>
                </a:solidFill>
                <a:effectLst/>
                <a:latin typeface="Times New Roman" panose="02020603050405020304" pitchFamily="18" charset="0"/>
              </a:rPr>
              <a:t>training_window = 30 </a:t>
            </a:r>
            <a:r>
              <a:rPr lang="en-US" sz="2400" b="0" i="0" u="none" strike="noStrike">
                <a:solidFill>
                  <a:srgbClr val="000000"/>
                </a:solidFill>
                <a:effectLst/>
                <a:latin typeface="Times New Roman" panose="02020603050405020304" pitchFamily="18" charset="0"/>
              </a:rPr>
              <a:t>xác định cửa sổ huấn luyện là 30 ngày. Điều này có nghĩa là ta sử dụng 30 ngày gần nhất trong tập huấn </a:t>
            </a:r>
          </a:p>
          <a:p>
            <a:r>
              <a:rPr lang="en-US" sz="2400">
                <a:latin typeface="Times New Roman" panose="02020603050405020304" pitchFamily="18" charset="0"/>
              </a:rPr>
              <a:t>Trong vòng lặp:</a:t>
            </a:r>
            <a:endParaRPr lang="en-US" sz="2400" b="0" i="0" u="none" strike="noStrike">
              <a:solidFill>
                <a:srgbClr val="000000"/>
              </a:solidFill>
              <a:effectLst/>
              <a:latin typeface="Times New Roman" panose="02020603050405020304" pitchFamily="18" charset="0"/>
            </a:endParaRPr>
          </a:p>
          <a:p>
            <a:r>
              <a:rPr lang="en-US" sz="2400" b="0" i="1" u="none" strike="noStrike">
                <a:solidFill>
                  <a:srgbClr val="000000"/>
                </a:solidFill>
                <a:effectLst/>
                <a:latin typeface="Times New Roman" panose="02020603050405020304" pitchFamily="18" charset="0"/>
              </a:rPr>
              <a:t>output = model_fit.forecast(steps=HORIZON) </a:t>
            </a:r>
            <a:r>
              <a:rPr lang="en-US" sz="2400" b="0" i="0" u="none" strike="noStrike">
                <a:solidFill>
                  <a:srgbClr val="000000"/>
                </a:solidFill>
                <a:effectLst/>
                <a:latin typeface="Times New Roman" panose="02020603050405020304" pitchFamily="18" charset="0"/>
              </a:rPr>
              <a:t>thực hiện dự báo cho khoảng thời gian đã xác định (HORIZON).</a:t>
            </a:r>
          </a:p>
          <a:p>
            <a:endParaRPr lang="en-US" sz="2400">
              <a:latin typeface="Times New Roman" panose="02020603050405020304" pitchFamily="18" charset="0"/>
            </a:endParaRPr>
          </a:p>
          <a:p>
            <a:r>
              <a:rPr lang="en-US" sz="2400" dirty="0">
                <a:latin typeface="Times" pitchFamily="2" charset="0"/>
              </a:rPr>
              <a:t>Tiếp theo là tính toán các chỉ số đánh giá:</a:t>
            </a:r>
          </a:p>
          <a:p>
            <a:r>
              <a:rPr lang="vi-VN" sz="2400" b="1">
                <a:latin typeface="+mj-lt"/>
              </a:rPr>
              <a:t>RMSE</a:t>
            </a:r>
            <a:r>
              <a:rPr lang="vi-VN" sz="2400">
                <a:latin typeface="+mj-lt"/>
              </a:rPr>
              <a:t>: Mặc dù mức 1166.381 có vẻ hơi cao, nhưng có thể coi là chấp nhận được.</a:t>
            </a:r>
          </a:p>
          <a:p>
            <a:r>
              <a:rPr lang="vi-VN" sz="2400">
                <a:latin typeface="+mj-lt"/>
              </a:rPr>
              <a:t>R2_score: 0.97 không quá hoàn hảo mô hình đã giải thích được biến động trong dữ liệu</a:t>
            </a:r>
            <a:endParaRPr lang="en-US" sz="2400" dirty="0">
              <a:latin typeface="+mj-lt"/>
            </a:endParaRPr>
          </a:p>
        </p:txBody>
      </p:sp>
      <p:pic>
        <p:nvPicPr>
          <p:cNvPr id="7" name="Picture 6" descr="A computer screen shot of a program code&#10;&#10;Description automatically generated">
            <a:extLst>
              <a:ext uri="{FF2B5EF4-FFF2-40B4-BE49-F238E27FC236}">
                <a16:creationId xmlns:a16="http://schemas.microsoft.com/office/drawing/2014/main" id="{66AB710B-9E00-8750-04E6-AEFBB771F8A1}"/>
              </a:ext>
            </a:extLst>
          </p:cNvPr>
          <p:cNvPicPr>
            <a:picLocks noChangeAspect="1"/>
          </p:cNvPicPr>
          <p:nvPr/>
        </p:nvPicPr>
        <p:blipFill>
          <a:blip r:embed="rId12"/>
          <a:stretch>
            <a:fillRect/>
          </a:stretch>
        </p:blipFill>
        <p:spPr>
          <a:xfrm>
            <a:off x="835416" y="2388956"/>
            <a:ext cx="6480600" cy="4520187"/>
          </a:xfrm>
          <a:prstGeom prst="rect">
            <a:avLst/>
          </a:prstGeom>
        </p:spPr>
      </p:pic>
      <p:pic>
        <p:nvPicPr>
          <p:cNvPr id="32" name="Picture 31">
            <a:extLst>
              <a:ext uri="{FF2B5EF4-FFF2-40B4-BE49-F238E27FC236}">
                <a16:creationId xmlns:a16="http://schemas.microsoft.com/office/drawing/2014/main" id="{19AFAE07-E907-4108-B980-137C289DE30A}"/>
              </a:ext>
            </a:extLst>
          </p:cNvPr>
          <p:cNvPicPr>
            <a:picLocks noChangeAspect="1"/>
          </p:cNvPicPr>
          <p:nvPr/>
        </p:nvPicPr>
        <p:blipFill>
          <a:blip r:embed="rId13"/>
          <a:stretch>
            <a:fillRect/>
          </a:stretch>
        </p:blipFill>
        <p:spPr>
          <a:xfrm>
            <a:off x="733086" y="7459436"/>
            <a:ext cx="7277100" cy="1587500"/>
          </a:xfrm>
          <a:prstGeom prst="rect">
            <a:avLst/>
          </a:prstGeom>
        </p:spPr>
      </p:pic>
      <p:pic>
        <p:nvPicPr>
          <p:cNvPr id="33" name="Picture 32">
            <a:extLst>
              <a:ext uri="{FF2B5EF4-FFF2-40B4-BE49-F238E27FC236}">
                <a16:creationId xmlns:a16="http://schemas.microsoft.com/office/drawing/2014/main" id="{2E924504-E6B6-CAC5-C8C1-98CF4ADC7D1C}"/>
              </a:ext>
            </a:extLst>
          </p:cNvPr>
          <p:cNvPicPr>
            <a:picLocks noChangeAspect="1"/>
          </p:cNvPicPr>
          <p:nvPr/>
        </p:nvPicPr>
        <p:blipFill>
          <a:blip r:embed="rId14"/>
          <a:stretch>
            <a:fillRect/>
          </a:stretch>
        </p:blipFill>
        <p:spPr>
          <a:xfrm>
            <a:off x="9508518" y="2229803"/>
            <a:ext cx="4832638" cy="1665618"/>
          </a:xfrm>
          <a:prstGeom prst="rect">
            <a:avLst/>
          </a:prstGeom>
        </p:spPr>
      </p:pic>
    </p:spTree>
    <p:extLst>
      <p:ext uri="{BB962C8B-B14F-4D97-AF65-F5344CB8AC3E}">
        <p14:creationId xmlns:p14="http://schemas.microsoft.com/office/powerpoint/2010/main" val="274139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E4068CFA-FF65-2178-F8BD-B73F58E78F11}"/>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643E01C1-3275-29AF-8ED3-5F79DEBC6240}"/>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7BE43779-602F-9B1D-757D-464C9F302ED3}"/>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765A0795-3F8D-6AA9-7538-33695E5B2836}"/>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B4B47CD4-9E9F-2447-A5A1-E52777A612A4}"/>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440AF01F-44DC-F099-EF1E-5A51F62B8C45}"/>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C07A148E-2579-1F9B-687D-026B1DD3C0C6}"/>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A47E19EB-A221-31AB-E997-0AA5150188FE}"/>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78813911-CD32-C76E-37F7-40F5536C10A4}"/>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1B34D08D-736B-9F3B-5C75-9A4F4081D0F2}"/>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5BDE3B63-A992-0057-072F-5A06A528D821}"/>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B6B12BCB-7ABA-37AD-8084-D92BAF382CFC}"/>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C15BEA9C-45DA-CC78-4069-0E0662070A52}"/>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9CFB5F11-238D-35D7-0794-23852844C314}"/>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008709E3-44B0-8CB7-3444-1F72B3B1FBF2}"/>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714F1233-C35F-B730-B0CC-C00D2A4801D9}"/>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6DAB18FC-5282-A839-4B83-4D799E6C5C4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20BEFB24-804B-70BD-3417-AA1216E2FBD9}"/>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202DE54C-17BC-F0E2-74DA-60D501CD7C14}"/>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3354A92F-19C2-36DF-6A3F-73E6970380E2}"/>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2FDCCA75-6A33-EFF6-7172-713518FCD52A}"/>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2E6A77D6-E895-165F-AD86-5E37AC32FE00}"/>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AEB1A210-49A1-0C8A-A543-156274239568}"/>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100A0F0A-4521-221A-1D0B-7D3E50D408B9}"/>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A07B485A-2159-9521-40B2-F14F30597DAC}"/>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3F207558-FD93-7A11-B0FA-F3BE7FC33CC3}"/>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444511B7-62C6-2528-99A6-6580522FD326}"/>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6DA14CA9-04AE-E7CB-8A85-C2951779AC70}"/>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22D7E044-8B83-63EC-31F8-C10035FBBF75}"/>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496E05F2-DE31-2026-AC5F-F1AF795912D4}"/>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C35E6C7D-E0BF-B2B8-AC6C-85BD7D387B51}"/>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0A7190D5-4437-94B3-B15A-71FA483FC4F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B0E0BE94-1E87-3CDF-9C96-64231025BCF0}"/>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C4169843-4C54-39F2-13F0-9830B3FC18BE}"/>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2F1D82D3-2FF0-1915-DF32-6817E2B6CA7B}"/>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75DF1643-7849-8E19-1179-2A3E144CDEB7}"/>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F3BE786F-9BFB-15CF-37A2-400BAF82265A}"/>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B1A96823-519C-F39D-48DD-61E2AE570E16}"/>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A5016F1-6ECB-225C-D139-9D5982F596D9}"/>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54D855C1-19A5-40CF-C3A1-729813DAFB18}"/>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A07BF381-A547-9458-1E24-8AD7CB1E48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1E2C2E54-57FC-A401-33E3-8AF8519F2CA6}"/>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83CAFEF5-1769-952F-84CC-0ED0D633A7C5}"/>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B35C1581-A356-5A2D-D7FB-27C42C9BD1E6}"/>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991BBCAA-3A38-AED2-7C75-256F57527BCE}"/>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07E9AA84-09E4-22E9-F723-919AD942EAED}"/>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CC3E0744-F842-E944-76D7-2FEA31B575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833339BF-C9DC-1F5F-A1AB-83488C72377E}"/>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9A4F972D-6131-5F2F-7D5E-897B6B116A8C}"/>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A8B44A22-50F0-F098-A63A-B67EA4C79414}"/>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16A30EEE-EBF8-BA25-40C7-25F5DE9C1D7C}"/>
              </a:ext>
            </a:extLst>
          </p:cNvPr>
          <p:cNvSpPr txBox="1"/>
          <p:nvPr/>
        </p:nvSpPr>
        <p:spPr>
          <a:xfrm>
            <a:off x="2417627" y="53129"/>
            <a:ext cx="3848136" cy="111953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6000" dirty="0">
                <a:solidFill>
                  <a:schemeClr val="bg1"/>
                </a:solidFill>
                <a:latin typeface="Anton"/>
                <a:sym typeface="Anton"/>
              </a:rPr>
              <a:t>THUẬT TOÁN</a:t>
            </a:r>
            <a:endParaRPr lang="en-US" sz="6000" dirty="0">
              <a:solidFill>
                <a:schemeClr val="bg1"/>
              </a:solidFill>
            </a:endParaRPr>
          </a:p>
        </p:txBody>
      </p:sp>
      <p:sp>
        <p:nvSpPr>
          <p:cNvPr id="3" name="Google Shape;184;p11">
            <a:extLst>
              <a:ext uri="{FF2B5EF4-FFF2-40B4-BE49-F238E27FC236}">
                <a16:creationId xmlns:a16="http://schemas.microsoft.com/office/drawing/2014/main" id="{1D0C278A-4764-8A02-E82D-F8AB3E701ADF}"/>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EC878EDC-F998-5690-924E-45E71002FC1C}"/>
              </a:ext>
            </a:extLst>
          </p:cNvPr>
          <p:cNvGrpSpPr/>
          <p:nvPr/>
        </p:nvGrpSpPr>
        <p:grpSpPr>
          <a:xfrm rot="2700000">
            <a:off x="4025614" y="129259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48E2B494-2D37-BB44-AE2E-5C53F941C451}"/>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DAF69A61-D257-5E28-C393-8B7C6F87D24E}"/>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2B491274-8B3B-8029-C3D2-C6EF56B8284B}"/>
              </a:ext>
            </a:extLst>
          </p:cNvPr>
          <p:cNvGrpSpPr/>
          <p:nvPr/>
        </p:nvGrpSpPr>
        <p:grpSpPr>
          <a:xfrm rot="2700000">
            <a:off x="2802557" y="13454703"/>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0FAB9C24-CD1F-5ED0-EB2B-7F1552841984}"/>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CFF5159A-8793-DA82-FDC5-474350853EA0}"/>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58DC437A-ED34-E57C-3090-5DADFEB49EA6}"/>
              </a:ext>
            </a:extLst>
          </p:cNvPr>
          <p:cNvGrpSpPr/>
          <p:nvPr/>
        </p:nvGrpSpPr>
        <p:grpSpPr>
          <a:xfrm rot="2700000">
            <a:off x="12401246" y="-2097245"/>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768932A9-2CBA-8BC6-D658-E373E47E5C7B}"/>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86B0F5C4-07DB-4B99-D2A5-3F982960D3B1}"/>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0A771623-1F03-281C-73F3-380C33AF42D0}"/>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365301F0-35BA-8A0F-D8B7-30DDD6DEAE45}"/>
              </a:ext>
            </a:extLst>
          </p:cNvPr>
          <p:cNvSpPr/>
          <p:nvPr/>
        </p:nvSpPr>
        <p:spPr>
          <a:xfrm>
            <a:off x="832093" y="121042"/>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C47411A-6DF9-B813-0BA5-1E030E9D7E65}"/>
              </a:ext>
            </a:extLst>
          </p:cNvPr>
          <p:cNvSpPr txBox="1"/>
          <p:nvPr/>
        </p:nvSpPr>
        <p:spPr>
          <a:xfrm>
            <a:off x="1086577" y="150459"/>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67" name="TextBox 266">
            <a:extLst>
              <a:ext uri="{FF2B5EF4-FFF2-40B4-BE49-F238E27FC236}">
                <a16:creationId xmlns:a16="http://schemas.microsoft.com/office/drawing/2014/main" id="{BFEBE511-6E7E-3985-0557-488418F5DD4F}"/>
              </a:ext>
            </a:extLst>
          </p:cNvPr>
          <p:cNvSpPr txBox="1"/>
          <p:nvPr/>
        </p:nvSpPr>
        <p:spPr>
          <a:xfrm>
            <a:off x="1983287" y="977918"/>
            <a:ext cx="15224498" cy="1243417"/>
          </a:xfrm>
          <a:prstGeom prst="rect">
            <a:avLst/>
          </a:prstGeom>
          <a:noFill/>
        </p:spPr>
        <p:txBody>
          <a:bodyPr wrap="square" rtlCol="0">
            <a:spAutoFit/>
          </a:bodyPr>
          <a:lstStyle/>
          <a:p>
            <a:pPr marL="457200" marR="0" lvl="1">
              <a:lnSpc>
                <a:spcPct val="107000"/>
              </a:lnSpc>
              <a:spcBef>
                <a:spcPts val="200"/>
              </a:spcBef>
            </a:pPr>
            <a:r>
              <a:rPr lang="en-US" sz="4000" b="1" dirty="0">
                <a:solidFill>
                  <a:schemeClr val="bg1"/>
                </a:solidFill>
                <a:effectLst/>
                <a:latin typeface="+mj-lt"/>
                <a:ea typeface="Times New Roman" panose="02020603050405020304" pitchFamily="18" charset="0"/>
                <a:cs typeface="Times New Roman" panose="02020603050405020304" pitchFamily="18" charset="0"/>
              </a:rPr>
              <a:t>Auto Regressive Integrated Moving Average (ARIMA)</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C500ABE0-DD3D-F02E-24C6-A88ABB8D3F8D}"/>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A9870590-0878-FD2B-DCD3-63F84D7441E1}"/>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BC0D8145-B636-63CE-228C-45522DBBB4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F931C7AE-3FC6-4968-B87D-C97A8CB64FE9}"/>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EFF3763A-90E8-B118-FE8D-CC1366448E1E}"/>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B92E3EFA-F985-8968-9564-24E0173604B2}"/>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CAF24F27-90AA-D811-EDD1-0D458A871758}"/>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0A303D5B-72C5-DF6C-5C65-CC52F008307D}"/>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BEDB28DA-E99E-5A03-675C-FD8896B448BA}"/>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26EEED57-AD35-72FC-DFA1-46F836461A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E23BF306-5EB7-9756-FB7D-8DD13179B91C}"/>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265E194-6C9F-11C7-F468-076D6676C1BA}"/>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62C1DC39-2F23-4B9F-54FF-77FC91100161}"/>
              </a:ext>
            </a:extLst>
          </p:cNvPr>
          <p:cNvSpPr/>
          <p:nvPr/>
        </p:nvSpPr>
        <p:spPr>
          <a:xfrm rot="2722170">
            <a:off x="16319080" y="11073819"/>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74967BE-B951-00AD-DACC-B0E082CAECB5}"/>
              </a:ext>
            </a:extLst>
          </p:cNvPr>
          <p:cNvSpPr txBox="1"/>
          <p:nvPr/>
        </p:nvSpPr>
        <p:spPr>
          <a:xfrm>
            <a:off x="-152957" y="1779327"/>
            <a:ext cx="6250809" cy="530594"/>
          </a:xfrm>
          <a:prstGeom prst="rect">
            <a:avLst/>
          </a:prstGeom>
          <a:noFill/>
        </p:spPr>
        <p:txBody>
          <a:bodyPr wrap="square" rtlCol="0">
            <a:spAutoFit/>
          </a:bodyPr>
          <a:lstStyle/>
          <a:p>
            <a:pPr marL="914400" marR="0" lvl="2">
              <a:lnSpc>
                <a:spcPct val="107000"/>
              </a:lnSpc>
              <a:spcBef>
                <a:spcPts val="200"/>
              </a:spcBef>
            </a:pPr>
            <a:r>
              <a:rPr lang="en-US" sz="2800" b="1" dirty="0" err="1">
                <a:effectLst/>
                <a:latin typeface="Calibri" panose="020F0502020204030204" pitchFamily="34" charset="0"/>
                <a:ea typeface="Calibri" panose="020F0502020204030204" pitchFamily="34" charset="0"/>
              </a:rPr>
              <a:t>Vẽ</a:t>
            </a:r>
            <a:r>
              <a:rPr lang="en-US" sz="2800" b="1" dirty="0">
                <a:effectLst/>
                <a:latin typeface="Calibri" panose="020F0502020204030204" pitchFamily="34" charset="0"/>
                <a:ea typeface="Calibri" panose="020F0502020204030204" pitchFamily="34" charset="0"/>
              </a:rPr>
              <a:t> </a:t>
            </a:r>
            <a:r>
              <a:rPr lang="en-US" sz="2800" b="1" dirty="0" err="1">
                <a:effectLst/>
                <a:latin typeface="Calibri" panose="020F0502020204030204" pitchFamily="34" charset="0"/>
                <a:ea typeface="Calibri" panose="020F0502020204030204" pitchFamily="34" charset="0"/>
              </a:rPr>
              <a:t>biểu</a:t>
            </a:r>
            <a:r>
              <a:rPr lang="en-US" sz="2800" b="1" dirty="0">
                <a:effectLst/>
                <a:latin typeface="Calibri" panose="020F0502020204030204" pitchFamily="34" charset="0"/>
                <a:ea typeface="Calibri" panose="020F0502020204030204" pitchFamily="34" charset="0"/>
              </a:rPr>
              <a:t> </a:t>
            </a:r>
            <a:r>
              <a:rPr lang="en-US" sz="2800" b="1" dirty="0" err="1">
                <a:effectLst/>
                <a:latin typeface="Calibri" panose="020F0502020204030204" pitchFamily="34" charset="0"/>
                <a:ea typeface="Calibri" panose="020F0502020204030204" pitchFamily="34" charset="0"/>
              </a:rPr>
              <a:t>đồ</a:t>
            </a:r>
            <a:r>
              <a:rPr lang="en-US" sz="2800" b="1" dirty="0">
                <a:effectLst/>
                <a:latin typeface="Calibri" panose="020F0502020204030204" pitchFamily="34" charset="0"/>
                <a:ea typeface="Calibri" panose="020F0502020204030204" pitchFamily="34" charset="0"/>
              </a:rPr>
              <a:t> </a:t>
            </a:r>
            <a:r>
              <a:rPr lang="en-US" sz="2800" b="1" dirty="0" err="1">
                <a:effectLst/>
                <a:latin typeface="Calibri" panose="020F0502020204030204" pitchFamily="34" charset="0"/>
                <a:ea typeface="Calibri" panose="020F0502020204030204" pitchFamily="34" charset="0"/>
              </a:rPr>
              <a:t>dự</a:t>
            </a:r>
            <a:r>
              <a:rPr lang="en-US" sz="2800" b="1" dirty="0">
                <a:effectLst/>
                <a:latin typeface="Calibri" panose="020F0502020204030204" pitchFamily="34" charset="0"/>
                <a:ea typeface="Calibri" panose="020F0502020204030204" pitchFamily="34" charset="0"/>
              </a:rPr>
              <a:t> </a:t>
            </a:r>
            <a:r>
              <a:rPr lang="en-US" sz="2800" b="1" dirty="0" err="1">
                <a:effectLst/>
                <a:latin typeface="Calibri" panose="020F0502020204030204" pitchFamily="34" charset="0"/>
                <a:ea typeface="Calibri" panose="020F0502020204030204" pitchFamily="34" charset="0"/>
              </a:rPr>
              <a:t>báo</a:t>
            </a:r>
            <a:endPar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E0C93467-B79B-BBFE-E615-88C3C1C54B82}"/>
              </a:ext>
            </a:extLst>
          </p:cNvPr>
          <p:cNvSpPr/>
          <p:nvPr/>
        </p:nvSpPr>
        <p:spPr>
          <a:xfrm>
            <a:off x="892906" y="2442792"/>
            <a:ext cx="9164831" cy="767238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a:lnSpc>
                <a:spcPct val="107000"/>
              </a:lnSpc>
              <a:spcAft>
                <a:spcPts val="800"/>
              </a:spcAft>
            </a:pPr>
            <a:r>
              <a:rPr lang="en-US" sz="2000" dirty="0">
                <a:solidFill>
                  <a:srgbClr val="C586C0"/>
                </a:solidFill>
                <a:effectLst/>
                <a:latin typeface="Times New Roman" panose="02020603050405020304" pitchFamily="18" charset="0"/>
                <a:ea typeface="Courier New" panose="02070309020205020404" pitchFamily="49" charset="0"/>
              </a:rPr>
              <a:t>if</a:t>
            </a:r>
            <a:r>
              <a:rPr lang="en-US" sz="2000" dirty="0">
                <a:solidFill>
                  <a:srgbClr val="CCCCCC"/>
                </a:solidFill>
                <a:effectLst/>
                <a:latin typeface="Times New Roman" panose="02020603050405020304" pitchFamily="18" charset="0"/>
                <a:ea typeface="Courier New" panose="02070309020205020404" pitchFamily="49" charset="0"/>
              </a:rPr>
              <a:t>(HORIZON </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B5CEA8"/>
                </a:solidFill>
                <a:effectLst/>
                <a:latin typeface="Times New Roman" panose="02020603050405020304" pitchFamily="18" charset="0"/>
                <a:ea typeface="Courier New" panose="02070309020205020404" pitchFamily="49" charset="0"/>
              </a:rPr>
              <a:t>1</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Vẽ</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biểu</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đồ</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dự</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đoán</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một</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bước</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CCCCCC"/>
                </a:solidFill>
                <a:effectLst/>
                <a:latin typeface="Times New Roman" panose="02020603050405020304" pitchFamily="18" charset="0"/>
                <a:ea typeface="Courier New" panose="02070309020205020404" pitchFamily="49" charset="0"/>
              </a:rPr>
              <a:t>eval_df.plot</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9CDCFE"/>
                </a:solidFill>
                <a:effectLst/>
                <a:latin typeface="Times New Roman" panose="02020603050405020304" pitchFamily="18" charset="0"/>
                <a:ea typeface="Courier New" panose="02070309020205020404" pitchFamily="49" charset="0"/>
              </a:rPr>
              <a:t>x</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'timestamp'</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y</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'actual'</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CE9178"/>
                </a:solidFill>
                <a:effectLst/>
                <a:latin typeface="Times New Roman" panose="02020603050405020304" pitchFamily="18" charset="0"/>
                <a:ea typeface="Courier New" panose="02070309020205020404" pitchFamily="49" charset="0"/>
              </a:rPr>
              <a:t>'prediction'</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style</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'r'</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CE9178"/>
                </a:solidFill>
                <a:effectLst/>
                <a:latin typeface="Times New Roman" panose="02020603050405020304" pitchFamily="18" charset="0"/>
                <a:ea typeface="Courier New" panose="02070309020205020404" pitchFamily="49" charset="0"/>
              </a:rPr>
              <a:t>'b'</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9CDCFE"/>
                </a:solidFill>
                <a:effectLst/>
                <a:latin typeface="Times New Roman" panose="02020603050405020304" pitchFamily="18" charset="0"/>
                <a:ea typeface="Courier New" panose="02070309020205020404" pitchFamily="49" charset="0"/>
              </a:rPr>
              <a:t>figsize</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15</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B5CEA8"/>
                </a:solidFill>
                <a:effectLst/>
                <a:latin typeface="Times New Roman" panose="02020603050405020304" pitchFamily="18" charset="0"/>
                <a:ea typeface="Courier New" panose="02070309020205020404" pitchFamily="49" charset="0"/>
              </a:rPr>
              <a:t>8</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586C0"/>
                </a:solidFill>
                <a:effectLst/>
                <a:latin typeface="Times New Roman" panose="02020603050405020304" pitchFamily="18" charset="0"/>
                <a:ea typeface="Courier New" panose="02070309020205020404" pitchFamily="49" charset="0"/>
              </a:rPr>
              <a:t>else</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Vẽ</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biểu</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đồ</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dự</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đoán</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nhiều</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bước</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9CDCFE"/>
                </a:solidFill>
                <a:effectLst/>
                <a:latin typeface="Times New Roman" panose="02020603050405020304" pitchFamily="18" charset="0"/>
                <a:ea typeface="Courier New" panose="02070309020205020404" pitchFamily="49" charset="0"/>
              </a:rPr>
              <a:t>plot_df</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CCCCCC"/>
                </a:solidFill>
                <a:effectLst/>
                <a:latin typeface="Times New Roman" panose="02020603050405020304" pitchFamily="18" charset="0"/>
                <a:ea typeface="Courier New" panose="02070309020205020404" pitchFamily="49" charset="0"/>
              </a:rPr>
              <a:t>eval_df</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err="1">
                <a:solidFill>
                  <a:srgbClr val="CCCCCC"/>
                </a:solidFill>
                <a:effectLst/>
                <a:latin typeface="Times New Roman" panose="02020603050405020304" pitchFamily="18" charset="0"/>
                <a:ea typeface="Courier New" panose="02070309020205020404" pitchFamily="49" charset="0"/>
              </a:rPr>
              <a:t>eval_df.h</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't+1'</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'timestamp'</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CE9178"/>
                </a:solidFill>
                <a:effectLst/>
                <a:latin typeface="Times New Roman" panose="02020603050405020304" pitchFamily="18" charset="0"/>
                <a:ea typeface="Courier New" panose="02070309020205020404" pitchFamily="49" charset="0"/>
              </a:rPr>
              <a:t>'actual'</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Chuyển</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đổi</a:t>
            </a:r>
            <a:r>
              <a:rPr lang="en-US" sz="2000" dirty="0">
                <a:solidFill>
                  <a:srgbClr val="6A9955"/>
                </a:solidFill>
                <a:effectLst/>
                <a:latin typeface="Times New Roman" panose="02020603050405020304" pitchFamily="18" charset="0"/>
                <a:ea typeface="Courier New" panose="02070309020205020404" pitchFamily="49" charset="0"/>
              </a:rPr>
              <a:t> timestamp sang datetime</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9CDCFE"/>
                </a:solidFill>
                <a:effectLst/>
                <a:latin typeface="Times New Roman" panose="02020603050405020304" pitchFamily="18" charset="0"/>
                <a:ea typeface="Courier New" panose="02070309020205020404" pitchFamily="49" charset="0"/>
              </a:rPr>
              <a:t>plot_df</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'timestamp'</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CCCCCC"/>
                </a:solidFill>
                <a:effectLst/>
                <a:latin typeface="Times New Roman" panose="02020603050405020304" pitchFamily="18" charset="0"/>
                <a:ea typeface="Courier New" panose="02070309020205020404" pitchFamily="49" charset="0"/>
              </a:rPr>
              <a:t>pd.to_datetime</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err="1">
                <a:solidFill>
                  <a:srgbClr val="9CDCFE"/>
                </a:solidFill>
                <a:effectLst/>
                <a:latin typeface="Times New Roman" panose="02020603050405020304" pitchFamily="18" charset="0"/>
                <a:ea typeface="Courier New" panose="02070309020205020404" pitchFamily="49" charset="0"/>
              </a:rPr>
              <a:t>plot_df</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'timestamp'</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C586C0"/>
                </a:solidFill>
                <a:effectLst/>
                <a:latin typeface="Times New Roman" panose="02020603050405020304" pitchFamily="18" charset="0"/>
                <a:ea typeface="Courier New" panose="02070309020205020404" pitchFamily="49" charset="0"/>
              </a:rPr>
              <a:t>for</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t</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C586C0"/>
                </a:solidFill>
                <a:effectLst/>
                <a:latin typeface="Times New Roman" panose="02020603050405020304" pitchFamily="18" charset="0"/>
                <a:ea typeface="Courier New" panose="02070309020205020404" pitchFamily="49" charset="0"/>
              </a:rPr>
              <a:t>in</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4EC9B0"/>
                </a:solidFill>
                <a:effectLst/>
                <a:latin typeface="Times New Roman" panose="02020603050405020304" pitchFamily="18" charset="0"/>
                <a:ea typeface="Courier New" panose="02070309020205020404" pitchFamily="49" charset="0"/>
              </a:rPr>
              <a:t>range</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1</a:t>
            </a:r>
            <a:r>
              <a:rPr lang="en-US" sz="2000" dirty="0">
                <a:solidFill>
                  <a:srgbClr val="CCCCCC"/>
                </a:solidFill>
                <a:effectLst/>
                <a:latin typeface="Times New Roman" panose="02020603050405020304" pitchFamily="18" charset="0"/>
                <a:ea typeface="Courier New" panose="02070309020205020404" pitchFamily="49" charset="0"/>
              </a:rPr>
              <a:t>, HORIZON</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1</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fr-FR" sz="2000" dirty="0" err="1">
                <a:solidFill>
                  <a:srgbClr val="9CDCFE"/>
                </a:solidFill>
                <a:effectLst/>
                <a:latin typeface="Times New Roman" panose="02020603050405020304" pitchFamily="18" charset="0"/>
                <a:ea typeface="Courier New" panose="02070309020205020404" pitchFamily="49" charset="0"/>
              </a:rPr>
              <a:t>plot_df</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a:solidFill>
                  <a:srgbClr val="CE9178"/>
                </a:solidFill>
                <a:effectLst/>
                <a:latin typeface="Times New Roman" panose="02020603050405020304" pitchFamily="18" charset="0"/>
                <a:ea typeface="Courier New" panose="02070309020205020404" pitchFamily="49" charset="0"/>
              </a:rPr>
              <a:t>'t+'</a:t>
            </a:r>
            <a:r>
              <a:rPr lang="fr-FR" sz="2000" dirty="0">
                <a:solidFill>
                  <a:srgbClr val="D4D4D4"/>
                </a:solidFill>
                <a:effectLst/>
                <a:latin typeface="Times New Roman" panose="02020603050405020304" pitchFamily="18" charset="0"/>
                <a:ea typeface="Courier New" panose="02070309020205020404" pitchFamily="49" charset="0"/>
              </a:rPr>
              <a:t>+</a:t>
            </a:r>
            <a:r>
              <a:rPr lang="fr-FR" sz="2000" dirty="0" err="1">
                <a:solidFill>
                  <a:srgbClr val="4EC9B0"/>
                </a:solidFill>
                <a:effectLst/>
                <a:latin typeface="Times New Roman" panose="02020603050405020304" pitchFamily="18" charset="0"/>
                <a:ea typeface="Courier New" panose="02070309020205020404" pitchFamily="49" charset="0"/>
              </a:rPr>
              <a:t>str</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a:solidFill>
                  <a:srgbClr val="9CDCFE"/>
                </a:solidFill>
                <a:effectLst/>
                <a:latin typeface="Times New Roman" panose="02020603050405020304" pitchFamily="18" charset="0"/>
                <a:ea typeface="Courier New" panose="02070309020205020404" pitchFamily="49" charset="0"/>
              </a:rPr>
              <a:t>t</a:t>
            </a:r>
            <a:r>
              <a:rPr lang="fr-FR" sz="2000" dirty="0">
                <a:solidFill>
                  <a:srgbClr val="CCCCCC"/>
                </a:solidFill>
                <a:effectLst/>
                <a:latin typeface="Times New Roman" panose="02020603050405020304" pitchFamily="18" charset="0"/>
                <a:ea typeface="Courier New" panose="02070309020205020404" pitchFamily="49" charset="0"/>
              </a:rPr>
              <a:t>)] </a:t>
            </a:r>
            <a:r>
              <a:rPr lang="fr-FR" sz="2000" dirty="0">
                <a:solidFill>
                  <a:srgbClr val="D4D4D4"/>
                </a:solidFill>
                <a:effectLst/>
                <a:latin typeface="Times New Roman" panose="02020603050405020304" pitchFamily="18" charset="0"/>
                <a:ea typeface="Courier New" panose="02070309020205020404" pitchFamily="49" charset="0"/>
              </a:rPr>
              <a:t>=</a:t>
            </a:r>
            <a:r>
              <a:rPr lang="fr-FR" sz="2000" dirty="0">
                <a:solidFill>
                  <a:srgbClr val="CCCCCC"/>
                </a:solidFill>
                <a:effectLst/>
                <a:latin typeface="Times New Roman" panose="02020603050405020304" pitchFamily="18" charset="0"/>
                <a:ea typeface="Courier New" panose="02070309020205020404" pitchFamily="49" charset="0"/>
              </a:rPr>
              <a:t> </a:t>
            </a:r>
            <a:r>
              <a:rPr lang="fr-FR" sz="2000" dirty="0" err="1">
                <a:solidFill>
                  <a:srgbClr val="CCCCCC"/>
                </a:solidFill>
                <a:effectLst/>
                <a:latin typeface="Times New Roman" panose="02020603050405020304" pitchFamily="18" charset="0"/>
                <a:ea typeface="Courier New" panose="02070309020205020404" pitchFamily="49" charset="0"/>
              </a:rPr>
              <a:t>eval_df</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err="1">
                <a:solidFill>
                  <a:srgbClr val="CCCCCC"/>
                </a:solidFill>
                <a:effectLst/>
                <a:latin typeface="Times New Roman" panose="02020603050405020304" pitchFamily="18" charset="0"/>
                <a:ea typeface="Courier New" panose="02070309020205020404" pitchFamily="49" charset="0"/>
              </a:rPr>
              <a:t>eval_df.h</a:t>
            </a:r>
            <a:r>
              <a:rPr lang="fr-FR" sz="2000" dirty="0">
                <a:solidFill>
                  <a:srgbClr val="D4D4D4"/>
                </a:solidFill>
                <a:effectLst/>
                <a:latin typeface="Times New Roman" panose="02020603050405020304" pitchFamily="18" charset="0"/>
                <a:ea typeface="Courier New" panose="02070309020205020404" pitchFamily="49" charset="0"/>
              </a:rPr>
              <a:t>==</a:t>
            </a:r>
            <a:r>
              <a:rPr lang="fr-FR" sz="2000" dirty="0">
                <a:solidFill>
                  <a:srgbClr val="CE9178"/>
                </a:solidFill>
                <a:effectLst/>
                <a:latin typeface="Times New Roman" panose="02020603050405020304" pitchFamily="18" charset="0"/>
                <a:ea typeface="Courier New" panose="02070309020205020404" pitchFamily="49" charset="0"/>
              </a:rPr>
              <a:t>'t+'</a:t>
            </a:r>
            <a:r>
              <a:rPr lang="fr-FR" sz="2000" dirty="0">
                <a:solidFill>
                  <a:srgbClr val="D4D4D4"/>
                </a:solidFill>
                <a:effectLst/>
                <a:latin typeface="Times New Roman" panose="02020603050405020304" pitchFamily="18" charset="0"/>
                <a:ea typeface="Courier New" panose="02070309020205020404" pitchFamily="49" charset="0"/>
              </a:rPr>
              <a:t>+</a:t>
            </a:r>
            <a:r>
              <a:rPr lang="fr-FR" sz="2000" dirty="0" err="1">
                <a:solidFill>
                  <a:srgbClr val="4EC9B0"/>
                </a:solidFill>
                <a:effectLst/>
                <a:latin typeface="Times New Roman" panose="02020603050405020304" pitchFamily="18" charset="0"/>
                <a:ea typeface="Courier New" panose="02070309020205020404" pitchFamily="49" charset="0"/>
              </a:rPr>
              <a:t>str</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a:solidFill>
                  <a:srgbClr val="9CDCFE"/>
                </a:solidFill>
                <a:effectLst/>
                <a:latin typeface="Times New Roman" panose="02020603050405020304" pitchFamily="18" charset="0"/>
                <a:ea typeface="Courier New" panose="02070309020205020404" pitchFamily="49" charset="0"/>
              </a:rPr>
              <a:t>t</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a:solidFill>
                  <a:srgbClr val="CE9178"/>
                </a:solidFill>
                <a:effectLst/>
                <a:latin typeface="Times New Roman" panose="02020603050405020304" pitchFamily="18" charset="0"/>
                <a:ea typeface="Courier New" panose="02070309020205020404" pitchFamily="49" charset="0"/>
              </a:rPr>
              <a:t>'</a:t>
            </a:r>
            <a:r>
              <a:rPr lang="fr-FR" sz="2000" dirty="0" err="1">
                <a:solidFill>
                  <a:srgbClr val="CE9178"/>
                </a:solidFill>
                <a:effectLst/>
                <a:latin typeface="Times New Roman" panose="02020603050405020304" pitchFamily="18" charset="0"/>
                <a:ea typeface="Courier New" panose="02070309020205020404" pitchFamily="49" charset="0"/>
              </a:rPr>
              <a:t>prediction</a:t>
            </a:r>
            <a:r>
              <a:rPr lang="fr-FR" sz="2000" dirty="0">
                <a:solidFill>
                  <a:srgbClr val="CE9178"/>
                </a:solidFill>
                <a:effectLst/>
                <a:latin typeface="Times New Roman" panose="02020603050405020304" pitchFamily="18" charset="0"/>
                <a:ea typeface="Courier New" panose="02070309020205020404" pitchFamily="49" charset="0"/>
              </a:rPr>
              <a:t>'</a:t>
            </a:r>
            <a:r>
              <a:rPr lang="fr-FR" sz="2000" dirty="0">
                <a:solidFill>
                  <a:srgbClr val="CCCCCC"/>
                </a:solidFill>
                <a:effectLst/>
                <a:latin typeface="Times New Roman" panose="02020603050405020304" pitchFamily="18" charset="0"/>
                <a:ea typeface="Courier New" panose="02070309020205020404" pitchFamily="49" charset="0"/>
              </a:rPr>
              <a:t>].values</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fr-FR" sz="2000" dirty="0">
                <a:solidFill>
                  <a:srgbClr val="CCCCCC"/>
                </a:solidFill>
                <a:effectLst/>
                <a:latin typeface="Times New Roman" panose="02020603050405020304" pitchFamily="18" charset="0"/>
                <a:ea typeface="Courier New" panose="02070309020205020404" pitchFamily="49" charset="0"/>
              </a:rPr>
              <a:t>   </a:t>
            </a:r>
            <a:r>
              <a:rPr lang="fr-FR" sz="2000" dirty="0" err="1">
                <a:solidFill>
                  <a:srgbClr val="9CDCFE"/>
                </a:solidFill>
                <a:effectLst/>
                <a:latin typeface="Times New Roman" panose="02020603050405020304" pitchFamily="18" charset="0"/>
                <a:ea typeface="Courier New" panose="02070309020205020404" pitchFamily="49" charset="0"/>
              </a:rPr>
              <a:t>fig</a:t>
            </a:r>
            <a:r>
              <a:rPr lang="fr-FR" sz="2000" dirty="0">
                <a:solidFill>
                  <a:srgbClr val="CCCCCC"/>
                </a:solidFill>
                <a:effectLst/>
                <a:latin typeface="Times New Roman" panose="02020603050405020304" pitchFamily="18" charset="0"/>
                <a:ea typeface="Courier New" panose="02070309020205020404" pitchFamily="49" charset="0"/>
              </a:rPr>
              <a:t> </a:t>
            </a:r>
            <a:r>
              <a:rPr lang="fr-FR" sz="2000" dirty="0">
                <a:solidFill>
                  <a:srgbClr val="D4D4D4"/>
                </a:solidFill>
                <a:effectLst/>
                <a:latin typeface="Times New Roman" panose="02020603050405020304" pitchFamily="18" charset="0"/>
                <a:ea typeface="Courier New" panose="02070309020205020404" pitchFamily="49" charset="0"/>
              </a:rPr>
              <a:t>=</a:t>
            </a:r>
            <a:r>
              <a:rPr lang="fr-FR" sz="2000" dirty="0">
                <a:solidFill>
                  <a:srgbClr val="CCCCCC"/>
                </a:solidFill>
                <a:effectLst/>
                <a:latin typeface="Times New Roman" panose="02020603050405020304" pitchFamily="18" charset="0"/>
                <a:ea typeface="Courier New" panose="02070309020205020404" pitchFamily="49" charset="0"/>
              </a:rPr>
              <a:t> </a:t>
            </a:r>
            <a:r>
              <a:rPr lang="fr-FR" sz="2000" dirty="0" err="1">
                <a:solidFill>
                  <a:srgbClr val="CCCCCC"/>
                </a:solidFill>
                <a:effectLst/>
                <a:latin typeface="Times New Roman" panose="02020603050405020304" pitchFamily="18" charset="0"/>
                <a:ea typeface="Courier New" panose="02070309020205020404" pitchFamily="49" charset="0"/>
              </a:rPr>
              <a:t>plt.figure</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err="1">
                <a:solidFill>
                  <a:srgbClr val="9CDCFE"/>
                </a:solidFill>
                <a:effectLst/>
                <a:latin typeface="Times New Roman" panose="02020603050405020304" pitchFamily="18" charset="0"/>
                <a:ea typeface="Courier New" panose="02070309020205020404" pitchFamily="49" charset="0"/>
              </a:rPr>
              <a:t>figsize</a:t>
            </a:r>
            <a:r>
              <a:rPr lang="fr-FR" sz="2000" dirty="0">
                <a:solidFill>
                  <a:srgbClr val="D4D4D4"/>
                </a:solidFill>
                <a:effectLst/>
                <a:latin typeface="Times New Roman" panose="02020603050405020304" pitchFamily="18" charset="0"/>
                <a:ea typeface="Courier New" panose="02070309020205020404" pitchFamily="49" charset="0"/>
              </a:rPr>
              <a:t>=</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a:solidFill>
                  <a:srgbClr val="B5CEA8"/>
                </a:solidFill>
                <a:effectLst/>
                <a:latin typeface="Times New Roman" panose="02020603050405020304" pitchFamily="18" charset="0"/>
                <a:ea typeface="Courier New" panose="02070309020205020404" pitchFamily="49" charset="0"/>
              </a:rPr>
              <a:t>15</a:t>
            </a:r>
            <a:r>
              <a:rPr lang="fr-FR" sz="2000" dirty="0">
                <a:solidFill>
                  <a:srgbClr val="CCCCCC"/>
                </a:solidFill>
                <a:effectLst/>
                <a:latin typeface="Times New Roman" panose="02020603050405020304" pitchFamily="18" charset="0"/>
                <a:ea typeface="Courier New" panose="02070309020205020404" pitchFamily="49" charset="0"/>
              </a:rPr>
              <a:t>, </a:t>
            </a:r>
            <a:r>
              <a:rPr lang="fr-FR" sz="2000" dirty="0">
                <a:solidFill>
                  <a:srgbClr val="B5CEA8"/>
                </a:solidFill>
                <a:effectLst/>
                <a:latin typeface="Times New Roman" panose="02020603050405020304" pitchFamily="18" charset="0"/>
                <a:ea typeface="Courier New" panose="02070309020205020404" pitchFamily="49" charset="0"/>
              </a:rPr>
              <a:t>8</a:t>
            </a:r>
            <a:r>
              <a:rPr lang="fr-FR"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fr-FR" sz="2000" dirty="0">
                <a:solidFill>
                  <a:srgbClr val="CCCCCC"/>
                </a:solidFill>
                <a:effectLst/>
                <a:latin typeface="Times New Roman" panose="02020603050405020304" pitchFamily="18" charset="0"/>
                <a:ea typeface="Courier New" panose="02070309020205020404" pitchFamily="49" charset="0"/>
              </a:rPr>
              <a:t>     </a:t>
            </a:r>
            <a:r>
              <a:rPr lang="fr-FR" sz="2000" dirty="0">
                <a:solidFill>
                  <a:srgbClr val="6A9955"/>
                </a:solidFill>
                <a:effectLst/>
                <a:latin typeface="Times New Roman" panose="02020603050405020304" pitchFamily="18" charset="0"/>
                <a:ea typeface="Courier New" panose="02070309020205020404" pitchFamily="49" charset="0"/>
              </a:rPr>
              <a:t># </a:t>
            </a:r>
            <a:r>
              <a:rPr lang="fr-FR" sz="2000" dirty="0" err="1">
                <a:solidFill>
                  <a:srgbClr val="6A9955"/>
                </a:solidFill>
                <a:effectLst/>
                <a:latin typeface="Times New Roman" panose="02020603050405020304" pitchFamily="18" charset="0"/>
                <a:ea typeface="Courier New" panose="02070309020205020404" pitchFamily="49" charset="0"/>
              </a:rPr>
              <a:t>Vẽ</a:t>
            </a:r>
            <a:r>
              <a:rPr lang="fr-FR" sz="2000" dirty="0">
                <a:solidFill>
                  <a:srgbClr val="6A9955"/>
                </a:solidFill>
                <a:effectLst/>
                <a:latin typeface="Times New Roman" panose="02020603050405020304" pitchFamily="18" charset="0"/>
                <a:ea typeface="Courier New" panose="02070309020205020404" pitchFamily="49" charset="0"/>
              </a:rPr>
              <a:t> </a:t>
            </a:r>
            <a:r>
              <a:rPr lang="fr-FR" sz="2000" dirty="0" err="1">
                <a:solidFill>
                  <a:srgbClr val="6A9955"/>
                </a:solidFill>
                <a:effectLst/>
                <a:latin typeface="Times New Roman" panose="02020603050405020304" pitchFamily="18" charset="0"/>
                <a:ea typeface="Courier New" panose="02070309020205020404" pitchFamily="49" charset="0"/>
              </a:rPr>
              <a:t>đường</a:t>
            </a:r>
            <a:r>
              <a:rPr lang="fr-FR" sz="2000" dirty="0">
                <a:solidFill>
                  <a:srgbClr val="6A9955"/>
                </a:solidFill>
                <a:effectLst/>
                <a:latin typeface="Times New Roman" panose="02020603050405020304" pitchFamily="18" charset="0"/>
                <a:ea typeface="Courier New" panose="02070309020205020404" pitchFamily="49" charset="0"/>
              </a:rPr>
              <a:t> </a:t>
            </a:r>
            <a:r>
              <a:rPr lang="fr-FR" sz="2000" dirty="0" err="1">
                <a:solidFill>
                  <a:srgbClr val="6A9955"/>
                </a:solidFill>
                <a:effectLst/>
                <a:latin typeface="Times New Roman" panose="02020603050405020304" pitchFamily="18" charset="0"/>
                <a:ea typeface="Courier New" panose="02070309020205020404" pitchFamily="49" charset="0"/>
              </a:rPr>
              <a:t>giá</a:t>
            </a:r>
            <a:r>
              <a:rPr lang="fr-FR" sz="2000" dirty="0">
                <a:solidFill>
                  <a:srgbClr val="6A9955"/>
                </a:solidFill>
                <a:effectLst/>
                <a:latin typeface="Times New Roman" panose="02020603050405020304" pitchFamily="18" charset="0"/>
                <a:ea typeface="Courier New" panose="02070309020205020404" pitchFamily="49" charset="0"/>
              </a:rPr>
              <a:t> </a:t>
            </a:r>
            <a:r>
              <a:rPr lang="fr-FR" sz="2000" dirty="0" err="1">
                <a:solidFill>
                  <a:srgbClr val="6A9955"/>
                </a:solidFill>
                <a:effectLst/>
                <a:latin typeface="Times New Roman" panose="02020603050405020304" pitchFamily="18" charset="0"/>
                <a:ea typeface="Courier New" panose="02070309020205020404" pitchFamily="49" charset="0"/>
              </a:rPr>
              <a:t>thực</a:t>
            </a:r>
            <a:r>
              <a:rPr lang="fr-FR" sz="2000" dirty="0">
                <a:solidFill>
                  <a:srgbClr val="6A9955"/>
                </a:solidFill>
                <a:effectLst/>
                <a:latin typeface="Times New Roman" panose="02020603050405020304" pitchFamily="18" charset="0"/>
                <a:ea typeface="Courier New" panose="02070309020205020404" pitchFamily="49" charset="0"/>
              </a:rPr>
              <a:t> </a:t>
            </a:r>
            <a:r>
              <a:rPr lang="fr-FR" sz="2000" dirty="0" err="1">
                <a:solidFill>
                  <a:srgbClr val="6A9955"/>
                </a:solidFill>
                <a:effectLst/>
                <a:latin typeface="Times New Roman" panose="02020603050405020304" pitchFamily="18" charset="0"/>
                <a:ea typeface="Courier New" panose="02070309020205020404" pitchFamily="49" charset="0"/>
              </a:rPr>
              <a:t>màu</a:t>
            </a:r>
            <a:r>
              <a:rPr lang="fr-FR" sz="2000" dirty="0">
                <a:solidFill>
                  <a:srgbClr val="6A9955"/>
                </a:solidFill>
                <a:effectLst/>
                <a:latin typeface="Times New Roman" panose="02020603050405020304" pitchFamily="18" charset="0"/>
                <a:ea typeface="Courier New" panose="02070309020205020404" pitchFamily="49" charset="0"/>
              </a:rPr>
              <a:t> </a:t>
            </a:r>
            <a:r>
              <a:rPr lang="fr-FR" sz="2000" dirty="0" err="1">
                <a:solidFill>
                  <a:srgbClr val="6A9955"/>
                </a:solidFill>
                <a:effectLst/>
                <a:latin typeface="Times New Roman" panose="02020603050405020304" pitchFamily="18" charset="0"/>
                <a:ea typeface="Courier New" panose="02070309020205020404" pitchFamily="49" charset="0"/>
              </a:rPr>
              <a:t>đỏ</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fr-FR"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CCCCCC"/>
                </a:solidFill>
                <a:effectLst/>
                <a:latin typeface="Times New Roman" panose="02020603050405020304" pitchFamily="18" charset="0"/>
                <a:ea typeface="Courier New" panose="02070309020205020404" pitchFamily="49" charset="0"/>
              </a:rPr>
              <a:t>plt.plot</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err="1">
                <a:solidFill>
                  <a:srgbClr val="9CDCFE"/>
                </a:solidFill>
                <a:effectLst/>
                <a:latin typeface="Times New Roman" panose="02020603050405020304" pitchFamily="18" charset="0"/>
                <a:ea typeface="Courier New" panose="02070309020205020404" pitchFamily="49" charset="0"/>
              </a:rPr>
              <a:t>plot_df</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'timestamp'</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9CDCFE"/>
                </a:solidFill>
                <a:effectLst/>
                <a:latin typeface="Times New Roman" panose="02020603050405020304" pitchFamily="18" charset="0"/>
                <a:ea typeface="Courier New" panose="02070309020205020404" pitchFamily="49" charset="0"/>
              </a:rPr>
              <a:t>plot_df</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'actual'</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color</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'red'</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linewidth</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2.0</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label</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sine" panose="02070409020205020404" pitchFamily="49" charset="0"/>
              </a:rPr>
              <a:t>'</a:t>
            </a:r>
            <a:r>
              <a:rPr lang="en-US" sz="2000" dirty="0" err="1">
                <a:solidFill>
                  <a:srgbClr val="CE9178"/>
                </a:solidFill>
                <a:effectLst/>
                <a:latin typeface="Times New Roman" panose="02020603050405020304" pitchFamily="18" charset="0"/>
                <a:ea typeface="Cousine" panose="02070409020205020404" pitchFamily="49" charset="0"/>
              </a:rPr>
              <a:t>Giá</a:t>
            </a:r>
            <a:r>
              <a:rPr lang="en-US" sz="2000" dirty="0">
                <a:solidFill>
                  <a:srgbClr val="CE9178"/>
                </a:solidFill>
                <a:effectLst/>
                <a:latin typeface="Times New Roman" panose="02020603050405020304" pitchFamily="18" charset="0"/>
                <a:ea typeface="Cousine" panose="02070409020205020404" pitchFamily="49" charset="0"/>
              </a:rPr>
              <a:t> </a:t>
            </a:r>
            <a:r>
              <a:rPr lang="en-US" sz="2000" dirty="0" err="1">
                <a:solidFill>
                  <a:srgbClr val="CE9178"/>
                </a:solidFill>
                <a:effectLst/>
                <a:latin typeface="Times New Roman" panose="02020603050405020304" pitchFamily="18" charset="0"/>
                <a:ea typeface="Cousine" panose="02070409020205020404" pitchFamily="49" charset="0"/>
              </a:rPr>
              <a:t>thực</a:t>
            </a:r>
            <a:r>
              <a:rPr lang="en-US" sz="2000" dirty="0">
                <a:solidFill>
                  <a:srgbClr val="CE9178"/>
                </a:solidFill>
                <a:effectLst/>
                <a:latin typeface="Times New Roman" panose="02020603050405020304" pitchFamily="18" charset="0"/>
                <a:ea typeface="Cousine" panose="020704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1800" dirty="0">
                <a:solidFill>
                  <a:srgbClr val="CCCCCC"/>
                </a:solidFill>
                <a:effectLst/>
                <a:latin typeface="Times New Roman" panose="02020603050405020304" pitchFamily="18" charset="0"/>
                <a:ea typeface="Courier New" panose="02070309020205020404" pitchFamily="49" charset="0"/>
              </a:rPr>
              <a:t>   </a:t>
            </a:r>
            <a:endParaRPr lang="en-US" sz="1800" dirty="0">
              <a:effectLst/>
              <a:latin typeface="Calibri" panose="020F0502020204030204" pitchFamily="34" charset="0"/>
              <a:ea typeface="Calibri" panose="020F0502020204030204" pitchFamily="34" charset="0"/>
            </a:endParaRPr>
          </a:p>
        </p:txBody>
      </p:sp>
      <p:sp>
        <p:nvSpPr>
          <p:cNvPr id="269" name="Rectangle 268">
            <a:extLst>
              <a:ext uri="{FF2B5EF4-FFF2-40B4-BE49-F238E27FC236}">
                <a16:creationId xmlns:a16="http://schemas.microsoft.com/office/drawing/2014/main" id="{5D10985D-614B-7CA7-E2ED-E3A1BBF156C6}"/>
              </a:ext>
            </a:extLst>
          </p:cNvPr>
          <p:cNvSpPr/>
          <p:nvPr/>
        </p:nvSpPr>
        <p:spPr>
          <a:xfrm>
            <a:off x="10219976" y="2442792"/>
            <a:ext cx="7618846" cy="767677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a:lnSpc>
                <a:spcPct val="107000"/>
              </a:lnSpc>
              <a:spcAft>
                <a:spcPts val="800"/>
              </a:spcAft>
            </a:pPr>
            <a:r>
              <a:rPr lang="en-US" sz="18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Vẽ</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các</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đường</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dự</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đoán</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màu</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xanh</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C586C0"/>
                </a:solidFill>
                <a:effectLst/>
                <a:latin typeface="Times New Roman" panose="02020603050405020304" pitchFamily="18" charset="0"/>
                <a:ea typeface="Courier New" panose="02070309020205020404" pitchFamily="49" charset="0"/>
              </a:rPr>
              <a:t>for</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t</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C586C0"/>
                </a:solidFill>
                <a:effectLst/>
                <a:latin typeface="Times New Roman" panose="02020603050405020304" pitchFamily="18" charset="0"/>
                <a:ea typeface="Courier New" panose="02070309020205020404" pitchFamily="49" charset="0"/>
              </a:rPr>
              <a:t>in</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4EC9B0"/>
                </a:solidFill>
                <a:effectLst/>
                <a:latin typeface="Times New Roman" panose="02020603050405020304" pitchFamily="18" charset="0"/>
                <a:ea typeface="Courier New" panose="02070309020205020404" pitchFamily="49" charset="0"/>
              </a:rPr>
              <a:t>range</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1</a:t>
            </a:r>
            <a:r>
              <a:rPr lang="en-US" sz="2000" dirty="0">
                <a:solidFill>
                  <a:srgbClr val="CCCCCC"/>
                </a:solidFill>
                <a:effectLst/>
                <a:latin typeface="Times New Roman" panose="02020603050405020304" pitchFamily="18" charset="0"/>
                <a:ea typeface="Courier New" panose="02070309020205020404" pitchFamily="49" charset="0"/>
              </a:rPr>
              <a:t>, HORIZON</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1</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x</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9CDCFE"/>
                </a:solidFill>
                <a:effectLst/>
                <a:latin typeface="Times New Roman" panose="02020603050405020304" pitchFamily="18" charset="0"/>
                <a:ea typeface="Courier New" panose="02070309020205020404" pitchFamily="49" charset="0"/>
              </a:rPr>
              <a:t>plot_df</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'timestamp'</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9CDCFE"/>
                </a:solidFill>
                <a:effectLst/>
                <a:latin typeface="Times New Roman" panose="02020603050405020304" pitchFamily="18" charset="0"/>
                <a:ea typeface="Courier New" panose="02070309020205020404" pitchFamily="49" charset="0"/>
              </a:rPr>
              <a:t>t</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1</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fr-FR" sz="2000" dirty="0">
                <a:solidFill>
                  <a:srgbClr val="9CDCFE"/>
                </a:solidFill>
                <a:effectLst/>
                <a:latin typeface="Times New Roman" panose="02020603050405020304" pitchFamily="18" charset="0"/>
                <a:ea typeface="Courier New" panose="02070309020205020404" pitchFamily="49" charset="0"/>
              </a:rPr>
              <a:t>y</a:t>
            </a:r>
            <a:r>
              <a:rPr lang="fr-FR" sz="2000" dirty="0">
                <a:solidFill>
                  <a:srgbClr val="CCCCCC"/>
                </a:solidFill>
                <a:effectLst/>
                <a:latin typeface="Times New Roman" panose="02020603050405020304" pitchFamily="18" charset="0"/>
                <a:ea typeface="Courier New" panose="02070309020205020404" pitchFamily="49" charset="0"/>
              </a:rPr>
              <a:t> </a:t>
            </a:r>
            <a:r>
              <a:rPr lang="fr-FR" sz="2000" dirty="0">
                <a:solidFill>
                  <a:srgbClr val="D4D4D4"/>
                </a:solidFill>
                <a:effectLst/>
                <a:latin typeface="Times New Roman" panose="02020603050405020304" pitchFamily="18" charset="0"/>
                <a:ea typeface="Courier New" panose="02070309020205020404" pitchFamily="49" charset="0"/>
              </a:rPr>
              <a:t>=</a:t>
            </a:r>
            <a:r>
              <a:rPr lang="fr-FR" sz="2000" dirty="0">
                <a:solidFill>
                  <a:srgbClr val="CCCCCC"/>
                </a:solidFill>
                <a:effectLst/>
                <a:latin typeface="Times New Roman" panose="02020603050405020304" pitchFamily="18" charset="0"/>
                <a:ea typeface="Courier New" panose="02070309020205020404" pitchFamily="49" charset="0"/>
              </a:rPr>
              <a:t> </a:t>
            </a:r>
            <a:r>
              <a:rPr lang="fr-FR" sz="2000" dirty="0" err="1">
                <a:solidFill>
                  <a:srgbClr val="9CDCFE"/>
                </a:solidFill>
                <a:effectLst/>
                <a:latin typeface="Times New Roman" panose="02020603050405020304" pitchFamily="18" charset="0"/>
                <a:ea typeface="Courier New" panose="02070309020205020404" pitchFamily="49" charset="0"/>
              </a:rPr>
              <a:t>plot_df</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a:solidFill>
                  <a:srgbClr val="CE9178"/>
                </a:solidFill>
                <a:effectLst/>
                <a:latin typeface="Times New Roman" panose="02020603050405020304" pitchFamily="18" charset="0"/>
                <a:ea typeface="Courier New" panose="02070309020205020404" pitchFamily="49" charset="0"/>
              </a:rPr>
              <a:t>'t+'</a:t>
            </a:r>
            <a:r>
              <a:rPr lang="fr-FR" sz="2000" dirty="0">
                <a:solidFill>
                  <a:srgbClr val="D4D4D4"/>
                </a:solidFill>
                <a:effectLst/>
                <a:latin typeface="Times New Roman" panose="02020603050405020304" pitchFamily="18" charset="0"/>
                <a:ea typeface="Courier New" panose="02070309020205020404" pitchFamily="49" charset="0"/>
              </a:rPr>
              <a:t>+</a:t>
            </a:r>
            <a:r>
              <a:rPr lang="fr-FR" sz="2000" dirty="0" err="1">
                <a:solidFill>
                  <a:srgbClr val="4EC9B0"/>
                </a:solidFill>
                <a:effectLst/>
                <a:latin typeface="Times New Roman" panose="02020603050405020304" pitchFamily="18" charset="0"/>
                <a:ea typeface="Courier New" panose="02070309020205020404" pitchFamily="49" charset="0"/>
              </a:rPr>
              <a:t>str</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a:solidFill>
                  <a:srgbClr val="9CDCFE"/>
                </a:solidFill>
                <a:effectLst/>
                <a:latin typeface="Times New Roman" panose="02020603050405020304" pitchFamily="18" charset="0"/>
                <a:ea typeface="Courier New" panose="02070309020205020404" pitchFamily="49" charset="0"/>
              </a:rPr>
              <a:t>t</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a:solidFill>
                  <a:srgbClr val="B5CEA8"/>
                </a:solidFill>
                <a:effectLst/>
                <a:latin typeface="Times New Roman" panose="02020603050405020304" pitchFamily="18" charset="0"/>
                <a:ea typeface="Courier New" panose="02070309020205020404" pitchFamily="49" charset="0"/>
              </a:rPr>
              <a:t>0</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a:solidFill>
                  <a:srgbClr val="DCDCAA"/>
                </a:solidFill>
                <a:effectLst/>
                <a:latin typeface="Times New Roman" panose="02020603050405020304" pitchFamily="18" charset="0"/>
                <a:ea typeface="Courier New" panose="02070309020205020404" pitchFamily="49" charset="0"/>
              </a:rPr>
              <a:t>len</a:t>
            </a:r>
            <a:r>
              <a:rPr lang="fr-FR" sz="2000" dirty="0">
                <a:solidFill>
                  <a:srgbClr val="CCCCCC"/>
                </a:solidFill>
                <a:effectLst/>
                <a:latin typeface="Times New Roman" panose="02020603050405020304" pitchFamily="18" charset="0"/>
                <a:ea typeface="Courier New" panose="02070309020205020404" pitchFamily="49" charset="0"/>
              </a:rPr>
              <a:t>(</a:t>
            </a:r>
            <a:r>
              <a:rPr lang="fr-FR" sz="2000" dirty="0">
                <a:solidFill>
                  <a:srgbClr val="9CDCFE"/>
                </a:solidFill>
                <a:effectLst/>
                <a:latin typeface="Times New Roman" panose="02020603050405020304" pitchFamily="18" charset="0"/>
                <a:ea typeface="Courier New" panose="02070309020205020404" pitchFamily="49" charset="0"/>
              </a:rPr>
              <a:t>x</a:t>
            </a:r>
            <a:r>
              <a:rPr lang="fr-FR"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fr-FR"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CCCCCC"/>
                </a:solidFill>
                <a:effectLst/>
                <a:latin typeface="Times New Roman" panose="02020603050405020304" pitchFamily="18" charset="0"/>
                <a:ea typeface="Courier New" panose="02070309020205020404" pitchFamily="49" charset="0"/>
              </a:rPr>
              <a:t>plt.plot</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9CDCFE"/>
                </a:solidFill>
                <a:effectLst/>
                <a:latin typeface="Times New Roman" panose="02020603050405020304" pitchFamily="18" charset="0"/>
                <a:ea typeface="Courier New" panose="02070309020205020404" pitchFamily="49" charset="0"/>
              </a:rPr>
              <a:t>x</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y</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color</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'blue'</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linewidth</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1.5</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alpha</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0.6</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label</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err="1">
                <a:solidFill>
                  <a:srgbClr val="569CD6"/>
                </a:solidFill>
                <a:effectLst/>
                <a:latin typeface="Times New Roman" panose="02020603050405020304" pitchFamily="18" charset="0"/>
                <a:ea typeface="Courier New" panose="02070309020205020404" pitchFamily="49" charset="0"/>
              </a:rPr>
              <a:t>f</a:t>
            </a:r>
            <a:r>
              <a:rPr lang="en-US" sz="2000" dirty="0" err="1">
                <a:solidFill>
                  <a:srgbClr val="CE9178"/>
                </a:solidFill>
                <a:effectLst/>
                <a:latin typeface="Times New Roman" panose="02020603050405020304" pitchFamily="18" charset="0"/>
                <a:ea typeface="Courier New" panose="02070309020205020404" pitchFamily="49" charset="0"/>
              </a:rPr>
              <a:t>'Dự</a:t>
            </a:r>
            <a:r>
              <a:rPr lang="en-US" sz="2000" dirty="0">
                <a:solidFill>
                  <a:srgbClr val="CE9178"/>
                </a:solidFill>
                <a:effectLst/>
                <a:latin typeface="Times New Roman" panose="02020603050405020304" pitchFamily="18" charset="0"/>
                <a:ea typeface="Courier New" panose="02070309020205020404" pitchFamily="49" charset="0"/>
              </a:rPr>
              <a:t> </a:t>
            </a:r>
            <a:r>
              <a:rPr lang="en-US" sz="2000" dirty="0" err="1">
                <a:solidFill>
                  <a:srgbClr val="CE9178"/>
                </a:solidFill>
                <a:effectLst/>
                <a:latin typeface="Times New Roman" panose="02020603050405020304" pitchFamily="18" charset="0"/>
                <a:ea typeface="Courier New" panose="02070309020205020404" pitchFamily="49" charset="0"/>
              </a:rPr>
              <a:t>đoán</a:t>
            </a:r>
            <a:r>
              <a:rPr lang="en-US" sz="2000" dirty="0">
                <a:solidFill>
                  <a:srgbClr val="CE9178"/>
                </a:solidFill>
                <a:effectLst/>
                <a:latin typeface="Times New Roman" panose="02020603050405020304" pitchFamily="18" charset="0"/>
                <a:ea typeface="Courier New" panose="02070309020205020404" pitchFamily="49" charset="0"/>
              </a:rPr>
              <a:t> t+</a:t>
            </a:r>
            <a:r>
              <a:rPr lang="en-US" sz="2000" dirty="0">
                <a:solidFill>
                  <a:srgbClr val="569CD6"/>
                </a:solidFill>
                <a:effectLst/>
                <a:latin typeface="Times New Roman" panose="02020603050405020304" pitchFamily="18" charset="0"/>
                <a:ea typeface="Courier New" panose="02070309020205020404" pitchFamily="49" charset="0"/>
              </a:rPr>
              <a:t>{</a:t>
            </a:r>
            <a:r>
              <a:rPr lang="en-US" sz="2000" dirty="0">
                <a:solidFill>
                  <a:srgbClr val="9CDCFE"/>
                </a:solidFill>
                <a:effectLst/>
                <a:latin typeface="Times New Roman" panose="02020603050405020304" pitchFamily="18" charset="0"/>
                <a:ea typeface="Courier New" panose="02070309020205020404" pitchFamily="49" charset="0"/>
              </a:rPr>
              <a:t>t</a:t>
            </a:r>
            <a:r>
              <a:rPr lang="en-US" sz="2000" dirty="0">
                <a:solidFill>
                  <a:srgbClr val="569CD6"/>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Định</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dạng</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trục</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thời</a:t>
            </a:r>
            <a:r>
              <a:rPr lang="en-US" sz="2000" dirty="0">
                <a:solidFill>
                  <a:srgbClr val="6A9955"/>
                </a:solidFill>
                <a:effectLst/>
                <a:latin typeface="Times New Roman" panose="02020603050405020304" pitchFamily="18" charset="0"/>
                <a:ea typeface="Courier New" panose="02070309020205020404" pitchFamily="49" charset="0"/>
              </a:rPr>
              <a:t> </a:t>
            </a:r>
            <a:r>
              <a:rPr lang="en-US" sz="2000" dirty="0" err="1">
                <a:solidFill>
                  <a:srgbClr val="6A9955"/>
                </a:solidFill>
                <a:effectLst/>
                <a:latin typeface="Times New Roman" panose="02020603050405020304" pitchFamily="18" charset="0"/>
                <a:ea typeface="Courier New" panose="02070309020205020404" pitchFamily="49" charset="0"/>
              </a:rPr>
              <a:t>gian</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CCCCCC"/>
                </a:solidFill>
                <a:effectLst/>
                <a:latin typeface="Times New Roman" panose="02020603050405020304" pitchFamily="18" charset="0"/>
                <a:ea typeface="Courier New" panose="02070309020205020404" pitchFamily="49" charset="0"/>
              </a:rPr>
              <a:t>plt.gcf</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err="1">
                <a:solidFill>
                  <a:srgbClr val="CCCCCC"/>
                </a:solidFill>
                <a:effectLst/>
                <a:latin typeface="Times New Roman" panose="02020603050405020304" pitchFamily="18" charset="0"/>
                <a:ea typeface="Courier New" panose="02070309020205020404" pitchFamily="49" charset="0"/>
              </a:rPr>
              <a:t>autofmt_xdate</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C586C0"/>
                </a:solidFill>
                <a:effectLst/>
                <a:latin typeface="Times New Roman" panose="02020603050405020304" pitchFamily="18" charset="0"/>
                <a:ea typeface="Courier New" panose="02070309020205020404" pitchFamily="49" charset="0"/>
              </a:rPr>
              <a:t>from</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4EC9B0"/>
                </a:solidFill>
                <a:effectLst/>
                <a:latin typeface="Times New Roman" panose="02020603050405020304" pitchFamily="18" charset="0"/>
                <a:ea typeface="Courier New" panose="02070309020205020404" pitchFamily="49" charset="0"/>
              </a:rPr>
              <a:t>matplotlib</a:t>
            </a:r>
            <a:r>
              <a:rPr lang="en-US" sz="2000" dirty="0" err="1">
                <a:solidFill>
                  <a:srgbClr val="CCCCCC"/>
                </a:solidFill>
                <a:effectLst/>
                <a:latin typeface="Times New Roman" panose="02020603050405020304" pitchFamily="18" charset="0"/>
                <a:ea typeface="Courier New" panose="02070309020205020404" pitchFamily="49" charset="0"/>
              </a:rPr>
              <a:t>.</a:t>
            </a:r>
            <a:r>
              <a:rPr lang="en-US" sz="2000" dirty="0" err="1">
                <a:solidFill>
                  <a:srgbClr val="4EC9B0"/>
                </a:solidFill>
                <a:effectLst/>
                <a:latin typeface="Times New Roman" panose="02020603050405020304" pitchFamily="18" charset="0"/>
                <a:ea typeface="Courier New" panose="02070309020205020404" pitchFamily="49" charset="0"/>
              </a:rPr>
              <a:t>dates</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C586C0"/>
                </a:solidFill>
                <a:effectLst/>
                <a:latin typeface="Times New Roman" panose="02020603050405020304" pitchFamily="18" charset="0"/>
                <a:ea typeface="Courier New" panose="02070309020205020404" pitchFamily="49" charset="0"/>
              </a:rPr>
              <a:t>import</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4EC9B0"/>
                </a:solidFill>
                <a:effectLst/>
                <a:latin typeface="Times New Roman" panose="02020603050405020304" pitchFamily="18" charset="0"/>
                <a:ea typeface="Courier New" panose="02070309020205020404" pitchFamily="49" charset="0"/>
              </a:rPr>
              <a:t>DateFormatter</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CCCCCC"/>
                </a:solidFill>
                <a:effectLst/>
                <a:latin typeface="Times New Roman" panose="02020603050405020304" pitchFamily="18" charset="0"/>
                <a:ea typeface="Courier New" panose="02070309020205020404" pitchFamily="49" charset="0"/>
              </a:rPr>
              <a:t>plt.gca</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err="1">
                <a:solidFill>
                  <a:srgbClr val="CCCCCC"/>
                </a:solidFill>
                <a:effectLst/>
                <a:latin typeface="Times New Roman" panose="02020603050405020304" pitchFamily="18" charset="0"/>
                <a:ea typeface="Courier New" panose="02070309020205020404" pitchFamily="49" charset="0"/>
              </a:rPr>
              <a:t>xaxis.set_major_formatter</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err="1">
                <a:solidFill>
                  <a:srgbClr val="4EC9B0"/>
                </a:solidFill>
                <a:effectLst/>
                <a:latin typeface="Times New Roman" panose="02020603050405020304" pitchFamily="18" charset="0"/>
                <a:ea typeface="Courier New" panose="02070309020205020404" pitchFamily="49" charset="0"/>
              </a:rPr>
              <a:t>DateFormatter</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'%Y-%m-</a:t>
            </a:r>
            <a:r>
              <a:rPr lang="en-US" sz="2000" dirty="0">
                <a:solidFill>
                  <a:srgbClr val="569CD6"/>
                </a:solidFill>
                <a:effectLst/>
                <a:latin typeface="Times New Roman" panose="02020603050405020304" pitchFamily="18" charset="0"/>
                <a:ea typeface="Courier New" panose="02070309020205020404" pitchFamily="49" charset="0"/>
              </a:rPr>
              <a:t>%d</a:t>
            </a:r>
            <a:r>
              <a:rPr lang="en-US" sz="2000" dirty="0">
                <a:solidFill>
                  <a:srgbClr val="CE9178"/>
                </a:solidFill>
                <a:effectLst/>
                <a:latin typeface="Times New Roman" panose="02020603050405020304" pitchFamily="18" charset="0"/>
                <a:ea typeface="Courier New" panose="020703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CCCCCC"/>
                </a:solidFill>
                <a:effectLst/>
                <a:latin typeface="Times New Roman" panose="02020603050405020304" pitchFamily="18" charset="0"/>
                <a:ea typeface="Courier New" panose="02070309020205020404" pitchFamily="49" charset="0"/>
              </a:rPr>
              <a:t>plt.legend</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9CDCFE"/>
                </a:solidFill>
                <a:effectLst/>
                <a:latin typeface="Times New Roman" panose="02020603050405020304" pitchFamily="18" charset="0"/>
                <a:ea typeface="Courier New" panose="02070309020205020404" pitchFamily="49" charset="0"/>
              </a:rPr>
              <a:t>loc</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'best'</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CCCCCC"/>
                </a:solidFill>
                <a:effectLst/>
                <a:latin typeface="Times New Roman" panose="02020603050405020304" pitchFamily="18" charset="0"/>
                <a:ea typeface="Courier New" panose="02070309020205020404" pitchFamily="49" charset="0"/>
              </a:rPr>
              <a:t>plt.grid</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569CD6"/>
                </a:solidFill>
                <a:effectLst/>
                <a:latin typeface="Times New Roman" panose="02020603050405020304" pitchFamily="18" charset="0"/>
                <a:ea typeface="Courier New" panose="02070309020205020404" pitchFamily="49" charset="0"/>
              </a:rPr>
              <a:t>True</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9CDCFE"/>
                </a:solidFill>
                <a:effectLst/>
                <a:latin typeface="Times New Roman" panose="02020603050405020304" pitchFamily="18" charset="0"/>
                <a:ea typeface="Courier New" panose="02070309020205020404" pitchFamily="49" charset="0"/>
              </a:rPr>
              <a:t>linestyle</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a:solidFill>
                  <a:srgbClr val="9CDCFE"/>
                </a:solidFill>
                <a:effectLst/>
                <a:latin typeface="Times New Roman" panose="02020603050405020304" pitchFamily="18" charset="0"/>
                <a:ea typeface="Courier New" panose="02070309020205020404" pitchFamily="49" charset="0"/>
              </a:rPr>
              <a:t>alpha</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0.7</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a:solidFill>
                  <a:srgbClr val="CCCCCC"/>
                </a:solidFill>
                <a:effectLst/>
                <a:latin typeface="Times New Roman" panose="02020603050405020304" pitchFamily="18" charset="0"/>
                <a:ea typeface="Courier New" panose="02070309020205020404" pitchFamily="49" charset="0"/>
              </a:rPr>
              <a:t>  </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err="1">
                <a:solidFill>
                  <a:srgbClr val="CCCCCC"/>
                </a:solidFill>
                <a:effectLst/>
                <a:latin typeface="Times New Roman" panose="02020603050405020304" pitchFamily="18" charset="0"/>
                <a:ea typeface="Courier New" panose="02070309020205020404" pitchFamily="49" charset="0"/>
              </a:rPr>
              <a:t>plt.xlabel</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sine" panose="02070409020205020404" pitchFamily="49" charset="0"/>
              </a:rPr>
              <a:t>'</a:t>
            </a:r>
            <a:r>
              <a:rPr lang="en-US" sz="2000" dirty="0" err="1">
                <a:solidFill>
                  <a:srgbClr val="CE9178"/>
                </a:solidFill>
                <a:effectLst/>
                <a:latin typeface="Times New Roman" panose="02020603050405020304" pitchFamily="18" charset="0"/>
                <a:ea typeface="Cousine" panose="02070409020205020404" pitchFamily="49" charset="0"/>
              </a:rPr>
              <a:t>Thời</a:t>
            </a:r>
            <a:r>
              <a:rPr lang="en-US" sz="2000" dirty="0">
                <a:solidFill>
                  <a:srgbClr val="CE9178"/>
                </a:solidFill>
                <a:effectLst/>
                <a:latin typeface="Times New Roman" panose="02020603050405020304" pitchFamily="18" charset="0"/>
                <a:ea typeface="Cousine" panose="02070409020205020404" pitchFamily="49" charset="0"/>
              </a:rPr>
              <a:t> </a:t>
            </a:r>
            <a:r>
              <a:rPr lang="en-US" sz="2000" dirty="0" err="1">
                <a:solidFill>
                  <a:srgbClr val="CE9178"/>
                </a:solidFill>
                <a:effectLst/>
                <a:latin typeface="Times New Roman" panose="02020603050405020304" pitchFamily="18" charset="0"/>
                <a:ea typeface="Cousine" panose="02070409020205020404" pitchFamily="49" charset="0"/>
              </a:rPr>
              <a:t>gian</a:t>
            </a:r>
            <a:r>
              <a:rPr lang="en-US" sz="2000" dirty="0">
                <a:solidFill>
                  <a:srgbClr val="CE9178"/>
                </a:solidFill>
                <a:effectLst/>
                <a:latin typeface="Times New Roman" panose="02020603050405020304" pitchFamily="18" charset="0"/>
                <a:ea typeface="Cousine" panose="020704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9CDCFE"/>
                </a:solidFill>
                <a:effectLst/>
                <a:latin typeface="Times New Roman" panose="02020603050405020304" pitchFamily="18" charset="0"/>
                <a:ea typeface="Courier New" panose="02070309020205020404" pitchFamily="49" charset="0"/>
              </a:rPr>
              <a:t>fontsize</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12</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err="1">
                <a:solidFill>
                  <a:srgbClr val="CCCCCC"/>
                </a:solidFill>
                <a:effectLst/>
                <a:latin typeface="Times New Roman" panose="02020603050405020304" pitchFamily="18" charset="0"/>
                <a:ea typeface="Courier New" panose="02070309020205020404" pitchFamily="49" charset="0"/>
              </a:rPr>
              <a:t>plt.ylabel</a:t>
            </a:r>
            <a:r>
              <a:rPr lang="en-US" sz="2000" dirty="0">
                <a:solidFill>
                  <a:srgbClr val="CCCCCC"/>
                </a:solidFill>
                <a:effectLst/>
                <a:latin typeface="Times New Roman" panose="02020603050405020304" pitchFamily="18" charset="0"/>
                <a:ea typeface="Courier New" panose="02070309020205020404" pitchFamily="49" charset="0"/>
              </a:rPr>
              <a:t>(</a:t>
            </a:r>
            <a:r>
              <a:rPr lang="en-US" sz="2000" dirty="0">
                <a:solidFill>
                  <a:srgbClr val="CE9178"/>
                </a:solidFill>
                <a:effectLst/>
                <a:latin typeface="Times New Roman" panose="02020603050405020304" pitchFamily="18" charset="0"/>
                <a:ea typeface="Courier New" panose="02070309020205020404" pitchFamily="49" charset="0"/>
              </a:rPr>
              <a:t>'</a:t>
            </a:r>
            <a:r>
              <a:rPr lang="en-US" sz="2000" dirty="0" err="1">
                <a:solidFill>
                  <a:srgbClr val="CE9178"/>
                </a:solidFill>
                <a:effectLst/>
                <a:latin typeface="Times New Roman" panose="02020603050405020304" pitchFamily="18" charset="0"/>
                <a:ea typeface="Courier New" panose="02070309020205020404" pitchFamily="49" charset="0"/>
              </a:rPr>
              <a:t>Giá</a:t>
            </a:r>
            <a:r>
              <a:rPr lang="en-US" sz="2000" dirty="0">
                <a:solidFill>
                  <a:srgbClr val="CE9178"/>
                </a:solidFill>
                <a:effectLst/>
                <a:latin typeface="Times New Roman" panose="02020603050405020304" pitchFamily="18" charset="0"/>
                <a:ea typeface="Courier New" panose="02070309020205020404" pitchFamily="49" charset="0"/>
              </a:rPr>
              <a:t> </a:t>
            </a:r>
            <a:r>
              <a:rPr lang="en-US" sz="2000" dirty="0" err="1">
                <a:solidFill>
                  <a:srgbClr val="CE9178"/>
                </a:solidFill>
                <a:effectLst/>
                <a:latin typeface="Times New Roman" panose="02020603050405020304" pitchFamily="18" charset="0"/>
                <a:ea typeface="Courier New" panose="02070309020205020404" pitchFamily="49" charset="0"/>
              </a:rPr>
              <a:t>đóng</a:t>
            </a:r>
            <a:r>
              <a:rPr lang="en-US" sz="2000" dirty="0">
                <a:solidFill>
                  <a:srgbClr val="CE9178"/>
                </a:solidFill>
                <a:effectLst/>
                <a:latin typeface="Times New Roman" panose="02020603050405020304" pitchFamily="18" charset="0"/>
                <a:ea typeface="Courier New" panose="02070309020205020404" pitchFamily="49" charset="0"/>
              </a:rPr>
              <a:t> </a:t>
            </a:r>
            <a:r>
              <a:rPr lang="en-US" sz="2000" dirty="0" err="1">
                <a:solidFill>
                  <a:srgbClr val="CE9178"/>
                </a:solidFill>
                <a:effectLst/>
                <a:latin typeface="Times New Roman" panose="02020603050405020304" pitchFamily="18" charset="0"/>
                <a:ea typeface="Courier New" panose="02070309020205020404" pitchFamily="49" charset="0"/>
              </a:rPr>
              <a:t>cửa</a:t>
            </a:r>
            <a:r>
              <a:rPr lang="en-US" sz="2000" dirty="0">
                <a:solidFill>
                  <a:srgbClr val="CE9178"/>
                </a:solidFill>
                <a:effectLst/>
                <a:latin typeface="Times New Roman" panose="02020603050405020304" pitchFamily="18" charset="0"/>
                <a:ea typeface="Courier New" panose="02070309020205020404" pitchFamily="49" charset="0"/>
              </a:rPr>
              <a:t>'</a:t>
            </a:r>
            <a:r>
              <a:rPr lang="en-US" sz="2000" dirty="0">
                <a:solidFill>
                  <a:srgbClr val="CCCCCC"/>
                </a:solidFill>
                <a:effectLst/>
                <a:latin typeface="Times New Roman" panose="02020603050405020304" pitchFamily="18" charset="0"/>
                <a:ea typeface="Courier New" panose="02070309020205020404" pitchFamily="49" charset="0"/>
              </a:rPr>
              <a:t>, </a:t>
            </a:r>
            <a:r>
              <a:rPr lang="en-US" sz="2000" dirty="0" err="1">
                <a:solidFill>
                  <a:srgbClr val="9CDCFE"/>
                </a:solidFill>
                <a:effectLst/>
                <a:latin typeface="Times New Roman" panose="02020603050405020304" pitchFamily="18" charset="0"/>
                <a:ea typeface="Courier New" panose="02070309020205020404" pitchFamily="49" charset="0"/>
              </a:rPr>
              <a:t>fontsize</a:t>
            </a:r>
            <a:r>
              <a:rPr lang="en-US" sz="2000" dirty="0">
                <a:solidFill>
                  <a:srgbClr val="D4D4D4"/>
                </a:solidFill>
                <a:effectLst/>
                <a:latin typeface="Times New Roman" panose="02020603050405020304" pitchFamily="18" charset="0"/>
                <a:ea typeface="Courier New" panose="02070309020205020404" pitchFamily="49" charset="0"/>
              </a:rPr>
              <a:t>=</a:t>
            </a:r>
            <a:r>
              <a:rPr lang="en-US" sz="2000" dirty="0">
                <a:solidFill>
                  <a:srgbClr val="B5CEA8"/>
                </a:solidFill>
                <a:effectLst/>
                <a:latin typeface="Times New Roman" panose="02020603050405020304" pitchFamily="18" charset="0"/>
                <a:ea typeface="Courier New" panose="02070309020205020404" pitchFamily="49" charset="0"/>
              </a:rPr>
              <a:t>12</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err="1">
                <a:solidFill>
                  <a:srgbClr val="CCCCCC"/>
                </a:solidFill>
                <a:effectLst/>
                <a:latin typeface="Times New Roman" panose="02020603050405020304" pitchFamily="18" charset="0"/>
                <a:ea typeface="Courier New" panose="02070309020205020404" pitchFamily="49" charset="0"/>
              </a:rPr>
              <a:t>plt.tight_layout</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000" dirty="0" err="1">
                <a:solidFill>
                  <a:srgbClr val="CCCCCC"/>
                </a:solidFill>
                <a:effectLst/>
                <a:latin typeface="Times New Roman" panose="02020603050405020304" pitchFamily="18" charset="0"/>
                <a:ea typeface="Courier New" panose="02070309020205020404" pitchFamily="49" charset="0"/>
              </a:rPr>
              <a:t>plt.show</a:t>
            </a:r>
            <a:r>
              <a:rPr lang="en-US" sz="2000" dirty="0">
                <a:solidFill>
                  <a:srgbClr val="CCCCCC"/>
                </a:solidFill>
                <a:effectLst/>
                <a:latin typeface="Times New Roman" panose="02020603050405020304" pitchFamily="18" charset="0"/>
                <a:ea typeface="Courier New" panose="02070309020205020404" pitchFamily="49" charset="0"/>
              </a:rPr>
              <a:t>()</a:t>
            </a:r>
            <a:endParaRPr lang="en-US" sz="2000" dirty="0"/>
          </a:p>
        </p:txBody>
      </p:sp>
    </p:spTree>
    <p:extLst>
      <p:ext uri="{BB962C8B-B14F-4D97-AF65-F5344CB8AC3E}">
        <p14:creationId xmlns:p14="http://schemas.microsoft.com/office/powerpoint/2010/main" val="1360233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D423A115-BC14-267A-511E-1558A3F755E2}"/>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919DE959-F677-56BA-8ED3-A4626DE9BF8A}"/>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1E3DE70D-F9BD-D579-1ADC-ACC50A813911}"/>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FF48A0E7-CB63-E681-6CA4-F11196B2C763}"/>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19299B81-07E8-E7BB-1CB2-E0B098B962DB}"/>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48DB7736-522A-D98A-6198-D1584BA0FA92}"/>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9D863B84-E055-E4F7-E032-525B599E46CD}"/>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83CEFDA7-CE47-817D-6E55-EA7474003387}"/>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F070D887-B52A-B5F4-DE3A-F5913183DBA6}"/>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18834308-ADDA-CECE-4580-E516E9D16B28}"/>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AE1BF065-2075-618D-513F-51F5970DD7EE}"/>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E0D4FCAA-E8CC-D953-B02D-76694B59AE8F}"/>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5077D6D3-58C1-DDEB-498B-EEC6E79F8046}"/>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65DEC701-81AF-68AF-9DE4-D7B2EFA4E050}"/>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304A860F-CB2F-35DF-4F52-4302507FACBA}"/>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9F62F214-03CB-C4A7-0C58-830738BD9BFF}"/>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53DB6EC2-9F20-51E6-5B06-5DBB33FEF269}"/>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7C279516-AE76-2686-DE18-2AED33DA88B6}"/>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0BB6E212-D96F-B9A5-CCB5-1DEFF2AAF4F4}"/>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8DDF1C04-14B8-47ED-71D1-C4D6DFE04DAC}"/>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52C290A9-2D4B-377D-50CC-C71BCC68F39B}"/>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49AED834-90BB-5D97-EEEC-3600FF2C92C6}"/>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CDC6AAEB-A763-4216-4CC3-4555310283AC}"/>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0F223205-A3C3-0C73-71CC-4FB3BD8E20D1}"/>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4AB38DF1-7B37-6ED7-30C4-D28AF74AC9E5}"/>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833478AA-A9B0-9F2C-3D66-162D3B339E9A}"/>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974782E7-6443-DEA6-01E5-4E92F1304817}"/>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319098BB-87A2-54BB-CB2A-E770FE002D60}"/>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0272FC49-9951-A5E6-DB52-73F196BBB8D5}"/>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96AE2ED1-C669-A959-24B7-3ED9F738E2B7}"/>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CCF0FBFA-3F7D-5B14-2DE5-D4766DB4A8E4}"/>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3B6FBD1B-B9F5-9624-A323-9C7017F1408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9BFD03B6-450F-04DA-CED4-D088989B97AA}"/>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F0B364D4-F59E-A8B7-6BBE-44AAF7F940E0}"/>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27464AE9-F0DE-686E-CA97-78C2B993EEC9}"/>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9327F8FA-DF6D-40B7-795E-5F5CED72943D}"/>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FBE01358-7E8C-DACE-C9A9-119143B7343C}"/>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72166C58-5347-1405-BE1F-D5ED6B80A1F7}"/>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E6CEC5E8-1385-9A87-2B3A-F22C3B6553B4}"/>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D5F638EA-5C29-BE56-E6AB-A15EB1ECEB94}"/>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B4B07904-8FF6-DBD9-1510-ED12F139D2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4DE4E45C-1CD6-4329-71B8-B791D8908F68}"/>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84EAF5BE-62C8-7814-0B01-B38549DA1141}"/>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DE2900B0-9EB9-401A-4E6F-FB5B80063276}"/>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C497EF3E-49E7-738D-0CF2-5E09D71C51F3}"/>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D3B9BF59-C132-5DC0-67DE-3BD135CC3341}"/>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E1F1B363-6D9D-E3E9-A9ED-23FC62F0A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5D0F41C1-634F-760A-65F2-EF4D53D5C60B}"/>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CA2EA175-6054-99A9-5A34-949B4A0EA355}"/>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BCC25B72-061E-1C36-A229-ABAD518043AD}"/>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AC2DA4-AE4B-D468-E445-6F1A54DAF310}"/>
              </a:ext>
            </a:extLst>
          </p:cNvPr>
          <p:cNvSpPr txBox="1"/>
          <p:nvPr/>
        </p:nvSpPr>
        <p:spPr>
          <a:xfrm>
            <a:off x="2417627" y="53129"/>
            <a:ext cx="3848136" cy="111953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6000" dirty="0">
                <a:solidFill>
                  <a:schemeClr val="bg1"/>
                </a:solidFill>
                <a:latin typeface="Anton"/>
                <a:sym typeface="Anton"/>
              </a:rPr>
              <a:t>THUẬT TOÁN</a:t>
            </a:r>
            <a:endParaRPr lang="en-US" sz="6000" dirty="0">
              <a:solidFill>
                <a:schemeClr val="bg1"/>
              </a:solidFill>
            </a:endParaRPr>
          </a:p>
        </p:txBody>
      </p:sp>
      <p:sp>
        <p:nvSpPr>
          <p:cNvPr id="3" name="Google Shape;184;p11">
            <a:extLst>
              <a:ext uri="{FF2B5EF4-FFF2-40B4-BE49-F238E27FC236}">
                <a16:creationId xmlns:a16="http://schemas.microsoft.com/office/drawing/2014/main" id="{F6E84043-D212-2ACE-ACC5-21975D336F43}"/>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95A9766A-B02C-34E7-524A-2E491AC0D94B}"/>
              </a:ext>
            </a:extLst>
          </p:cNvPr>
          <p:cNvGrpSpPr/>
          <p:nvPr/>
        </p:nvGrpSpPr>
        <p:grpSpPr>
          <a:xfrm rot="2700000">
            <a:off x="4025614" y="129259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9A034B16-92E3-2A5E-04B7-CD184EB529DE}"/>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CF9C66D7-2071-3849-54FF-CD7738899DE0}"/>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92208778-910D-7772-4986-1B6484140FC3}"/>
              </a:ext>
            </a:extLst>
          </p:cNvPr>
          <p:cNvGrpSpPr/>
          <p:nvPr/>
        </p:nvGrpSpPr>
        <p:grpSpPr>
          <a:xfrm rot="2700000">
            <a:off x="2802557" y="13454703"/>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A797E390-C749-D1FF-4F80-0764CD976249}"/>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272295BE-87E8-988D-8F2D-20403FD3C020}"/>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EB4F3ADF-4DB3-C7D6-0BE8-9C436285AB03}"/>
              </a:ext>
            </a:extLst>
          </p:cNvPr>
          <p:cNvGrpSpPr/>
          <p:nvPr/>
        </p:nvGrpSpPr>
        <p:grpSpPr>
          <a:xfrm rot="2700000">
            <a:off x="12401246" y="-2097245"/>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823C4BD4-3F04-7CB8-9D66-0F546CEAD7EF}"/>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995A39C4-6CAB-2E2B-92C9-F8D31528A987}"/>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1C0F2FB6-0670-6050-35EA-1FBF6C3D40CE}"/>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92495533-6713-8AD1-1597-5D18907DD52C}"/>
              </a:ext>
            </a:extLst>
          </p:cNvPr>
          <p:cNvSpPr/>
          <p:nvPr/>
        </p:nvSpPr>
        <p:spPr>
          <a:xfrm>
            <a:off x="832093" y="121042"/>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04AC74B-023E-F2EB-03B0-B0A198ACA6CE}"/>
              </a:ext>
            </a:extLst>
          </p:cNvPr>
          <p:cNvSpPr txBox="1"/>
          <p:nvPr/>
        </p:nvSpPr>
        <p:spPr>
          <a:xfrm>
            <a:off x="1086577" y="150459"/>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67" name="TextBox 266">
            <a:extLst>
              <a:ext uri="{FF2B5EF4-FFF2-40B4-BE49-F238E27FC236}">
                <a16:creationId xmlns:a16="http://schemas.microsoft.com/office/drawing/2014/main" id="{BF5D3CB9-84F7-B01B-5ECF-4DBFC9BE7D88}"/>
              </a:ext>
            </a:extLst>
          </p:cNvPr>
          <p:cNvSpPr txBox="1"/>
          <p:nvPr/>
        </p:nvSpPr>
        <p:spPr>
          <a:xfrm>
            <a:off x="1983287" y="977918"/>
            <a:ext cx="15224498" cy="1243417"/>
          </a:xfrm>
          <a:prstGeom prst="rect">
            <a:avLst/>
          </a:prstGeom>
          <a:noFill/>
        </p:spPr>
        <p:txBody>
          <a:bodyPr wrap="square" rtlCol="0">
            <a:spAutoFit/>
          </a:bodyPr>
          <a:lstStyle/>
          <a:p>
            <a:pPr marL="457200" marR="0" lvl="1">
              <a:lnSpc>
                <a:spcPct val="107000"/>
              </a:lnSpc>
              <a:spcBef>
                <a:spcPts val="200"/>
              </a:spcBef>
            </a:pPr>
            <a:r>
              <a:rPr lang="en-US" sz="4000" b="1" dirty="0">
                <a:solidFill>
                  <a:schemeClr val="bg1"/>
                </a:solidFill>
                <a:effectLst/>
                <a:latin typeface="+mj-lt"/>
                <a:ea typeface="Times New Roman" panose="02020603050405020304" pitchFamily="18" charset="0"/>
                <a:cs typeface="Times New Roman" panose="02020603050405020304" pitchFamily="18" charset="0"/>
              </a:rPr>
              <a:t>Auto Regressive Integrated Moving Average (ARIMA)</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E393B804-DB64-1F28-D246-E32C6BE11C3F}"/>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857EBD46-A935-50F4-7746-7AC76294BD1B}"/>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8F35AE6A-F3A7-5134-8B4C-126DCD92320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22FA29FB-4BA9-4AC0-FA34-E358708B8330}"/>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7600049E-06AD-C259-32BD-BBB7CF23B6C6}"/>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5B39AFB3-B1EA-937C-0670-A5EE4D29D7B3}"/>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3CFA267E-14BC-55DA-FBAB-5653BB3A1A22}"/>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5B7F17AD-E78D-7453-86D1-64FCD1DC32C9}"/>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3EB195C4-E889-3A39-A211-CE505F120315}"/>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A1F80617-5E4B-0E15-7862-71F28E6BD6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BBFDCE42-8F2A-A6B1-076D-0F553BDD977E}"/>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58E2C8F-7BE6-2D9F-627E-F94A09AA10C1}"/>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A60C07A0-641E-667A-46E8-F3F998B047CF}"/>
              </a:ext>
            </a:extLst>
          </p:cNvPr>
          <p:cNvSpPr/>
          <p:nvPr/>
        </p:nvSpPr>
        <p:spPr>
          <a:xfrm rot="2722170">
            <a:off x="16319080" y="11073819"/>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07F4E49-21CF-3986-0912-0A219C040050}"/>
              </a:ext>
            </a:extLst>
          </p:cNvPr>
          <p:cNvSpPr txBox="1"/>
          <p:nvPr/>
        </p:nvSpPr>
        <p:spPr>
          <a:xfrm>
            <a:off x="-152957" y="1779327"/>
            <a:ext cx="6250809" cy="530594"/>
          </a:xfrm>
          <a:prstGeom prst="rect">
            <a:avLst/>
          </a:prstGeom>
          <a:noFill/>
        </p:spPr>
        <p:txBody>
          <a:bodyPr wrap="square" rtlCol="0">
            <a:spAutoFit/>
          </a:bodyPr>
          <a:lstStyle/>
          <a:p>
            <a:pPr marL="914400" marR="0" lvl="2">
              <a:lnSpc>
                <a:spcPct val="107000"/>
              </a:lnSpc>
              <a:spcBef>
                <a:spcPts val="200"/>
              </a:spcBef>
            </a:pPr>
            <a:r>
              <a:rPr lang="en-US" sz="2800" b="1" dirty="0" err="1">
                <a:effectLst/>
                <a:latin typeface="Calibri" panose="020F0502020204030204" pitchFamily="34" charset="0"/>
                <a:ea typeface="Calibri" panose="020F0502020204030204" pitchFamily="34" charset="0"/>
              </a:rPr>
              <a:t>Kết</a:t>
            </a:r>
            <a:r>
              <a:rPr lang="en-US" sz="2800" b="1" dirty="0">
                <a:effectLst/>
                <a:latin typeface="Calibri" panose="020F0502020204030204" pitchFamily="34" charset="0"/>
                <a:ea typeface="Calibri" panose="020F0502020204030204" pitchFamily="34" charset="0"/>
              </a:rPr>
              <a:t> </a:t>
            </a:r>
            <a:r>
              <a:rPr lang="en-US" sz="2800" b="1" dirty="0" err="1">
                <a:effectLst/>
                <a:latin typeface="Calibri" panose="020F0502020204030204" pitchFamily="34" charset="0"/>
                <a:ea typeface="Calibri" panose="020F0502020204030204" pitchFamily="34" charset="0"/>
              </a:rPr>
              <a:t>quả</a:t>
            </a:r>
            <a:r>
              <a:rPr lang="en-US" sz="2800" b="1" dirty="0">
                <a:effectLst/>
                <a:latin typeface="Calibri" panose="020F0502020204030204" pitchFamily="34" charset="0"/>
                <a:ea typeface="Calibri" panose="020F0502020204030204" pitchFamily="34" charset="0"/>
              </a:rPr>
              <a:t>:</a:t>
            </a:r>
            <a:endPar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image13.png">
            <a:extLst>
              <a:ext uri="{FF2B5EF4-FFF2-40B4-BE49-F238E27FC236}">
                <a16:creationId xmlns:a16="http://schemas.microsoft.com/office/drawing/2014/main" id="{20F87570-F8A3-1A7C-CF3D-37F2997EAFDF}"/>
              </a:ext>
            </a:extLst>
          </p:cNvPr>
          <p:cNvPicPr/>
          <p:nvPr/>
        </p:nvPicPr>
        <p:blipFill>
          <a:blip r:embed="rId12"/>
          <a:srcRect/>
          <a:stretch>
            <a:fillRect/>
          </a:stretch>
        </p:blipFill>
        <p:spPr>
          <a:xfrm>
            <a:off x="854246" y="2363903"/>
            <a:ext cx="9397941" cy="7169742"/>
          </a:xfrm>
          <a:prstGeom prst="rect">
            <a:avLst/>
          </a:prstGeom>
          <a:ln/>
        </p:spPr>
      </p:pic>
      <p:sp>
        <p:nvSpPr>
          <p:cNvPr id="7" name="TextBox 6">
            <a:extLst>
              <a:ext uri="{FF2B5EF4-FFF2-40B4-BE49-F238E27FC236}">
                <a16:creationId xmlns:a16="http://schemas.microsoft.com/office/drawing/2014/main" id="{158EA4E0-A892-A284-B2B6-D9FAEEB39F08}"/>
              </a:ext>
            </a:extLst>
          </p:cNvPr>
          <p:cNvSpPr txBox="1"/>
          <p:nvPr/>
        </p:nvSpPr>
        <p:spPr>
          <a:xfrm>
            <a:off x="10742591" y="2426908"/>
            <a:ext cx="7206182" cy="7641259"/>
          </a:xfrm>
          <a:prstGeom prst="rect">
            <a:avLst/>
          </a:prstGeom>
          <a:noFill/>
        </p:spPr>
        <p:txBody>
          <a:bodyPr wrap="square" rtlCol="0">
            <a:spAutoFit/>
          </a:bodyPr>
          <a:lstStyle/>
          <a:p>
            <a:pPr marL="457200" marR="0">
              <a:lnSpc>
                <a:spcPct val="107000"/>
              </a:lnSpc>
              <a:spcAft>
                <a:spcPts val="800"/>
              </a:spcAft>
            </a:pPr>
            <a:r>
              <a:rPr lang="en-US" sz="2400" dirty="0" err="1">
                <a:effectLst/>
                <a:latin typeface="Times New Roman" panose="02020603050405020304" pitchFamily="18" charset="0"/>
                <a:ea typeface="Calibri" panose="020F0502020204030204" pitchFamily="34" charset="0"/>
              </a:rPr>
              <a:t>Việc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trực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quan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hóa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kết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quả</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dự</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báo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bằng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để</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nhận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thấy</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các</a:t>
            </a:r>
            <a:r>
              <a:rPr lang="en-US" sz="2400" dirty="0">
                <a:effectLst/>
                <a:latin typeface="Times New Roman" panose="02020603050405020304" pitchFamily="18" charset="0"/>
                <a:ea typeface="Calibri" panose="020F0502020204030204" pitchFamily="34" charset="0"/>
              </a:rPr>
              <a:t> xu </a:t>
            </a:r>
            <a:r>
              <a:rPr lang="en-US" sz="2400" dirty="0" err="1">
                <a:effectLst/>
                <a:latin typeface="Times New Roman" panose="02020603050405020304" pitchFamily="18" charset="0"/>
                <a:ea typeface="Calibri" panose="020F0502020204030204" pitchFamily="34" charset="0"/>
              </a:rPr>
              <a:t>hướng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và</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mẫu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trong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dữ</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liệu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cũng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như</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kiểm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xem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mô</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có</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nắm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bắt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được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đặc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điểm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chuỗi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thời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gian</a:t>
            </a:r>
            <a:r>
              <a:rPr lang="en-US" sz="2400" dirty="0">
                <a:effectLst/>
                <a:latin typeface="Times New Roman" panose="02020603050405020304" pitchFamily="18" charset="0"/>
                <a:ea typeface="Calibri" panose="020F0502020204030204" pitchFamily="34" charset="0"/>
              </a:rPr>
              <a:t> hay </a:t>
            </a:r>
            <a:r>
              <a:rPr lang="en-US" sz="2400" dirty="0" err="1">
                <a:effectLst/>
                <a:latin typeface="Times New Roman" panose="02020603050405020304" pitchFamily="18" charset="0"/>
                <a:ea typeface="Calibri" panose="020F0502020204030204" pitchFamily="34" charset="0"/>
              </a:rPr>
              <a:t>không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Điều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này</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sẽ</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làm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rõ</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hơn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về</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hiệu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suất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mô</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và</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có</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thể</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thực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hiện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điều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chỉnh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cần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thiết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để</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cải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thiện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độ</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chính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xác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dự</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báo</a:t>
            </a:r>
            <a:r>
              <a:rPr lang="en-US" sz="2400" dirty="0">
                <a:effectLst/>
                <a:latin typeface="Times New Roman" panose="02020603050405020304" pitchFamily="18" charset="0"/>
                <a:ea typeface="Calibri" panose="020F0502020204030204" pitchFamily="34" charset="0"/>
              </a:rPr>
              <a:t>.</a:t>
            </a:r>
            <a:endParaRPr lang="en-US" sz="2400" dirty="0">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err="1">
                <a:effectLst/>
                <a:latin typeface="Times New Roman" panose="02020603050405020304" pitchFamily="18" charset="0"/>
                <a:ea typeface="Calibri" panose="020F0502020204030204" pitchFamily="34" charset="0"/>
              </a:rPr>
              <a:t>Biểu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trên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minh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họa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kết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quả</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dự</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báo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giá</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cổ</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phiếu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bằng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mô</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ARIMA, </a:t>
            </a:r>
            <a:r>
              <a:rPr lang="en-US" sz="2400" dirty="0" err="1">
                <a:effectLst/>
                <a:latin typeface="Times New Roman" panose="02020603050405020304" pitchFamily="18" charset="0"/>
                <a:ea typeface="Calibri" panose="020F0502020204030204" pitchFamily="34" charset="0"/>
              </a:rPr>
              <a:t>cụ</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thể</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là</a:t>
            </a:r>
            <a:r>
              <a:rPr lang="en-US" sz="2400" dirty="0">
                <a:effectLst/>
                <a:latin typeface="Times New Roman" panose="02020603050405020304" pitchFamily="18" charset="0"/>
                <a:ea typeface="Calibri" panose="020F0502020204030204" pitchFamily="34" charset="0"/>
              </a:rPr>
              <a:t> so </a:t>
            </a:r>
            <a:r>
              <a:rPr lang="en-US" sz="2400" dirty="0" err="1">
                <a:effectLst/>
                <a:latin typeface="Times New Roman" panose="02020603050405020304" pitchFamily="18" charset="0"/>
                <a:ea typeface="Calibri" panose="020F0502020204030204" pitchFamily="34" charset="0"/>
              </a:rPr>
              <a:t>sánh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giữa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giá</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thực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tế</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đường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màu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đỏ</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và</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giá</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dự</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báo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đường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màu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xanh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ứng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với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các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khoảng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thời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gian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dự</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báo</a:t>
            </a:r>
            <a:r>
              <a:rPr lang="en-US" sz="2400" dirty="0">
                <a:effectLst/>
                <a:latin typeface="Times New Roman" panose="02020603050405020304" pitchFamily="18" charset="0"/>
                <a:ea typeface="Calibri" panose="020F0502020204030204" pitchFamily="34" charset="0"/>
              </a:rPr>
              <a:t> t+1, t+2,..., t+6). </a:t>
            </a:r>
            <a:endParaRPr lang="en-US" sz="2400" dirty="0">
              <a:effectLst/>
              <a:latin typeface="Calibri" panose="020F0502020204030204" pitchFamily="34" charset="0"/>
              <a:ea typeface="Calibri" panose="020F0502020204030204" pitchFamily="34" charset="0"/>
            </a:endParaRPr>
          </a:p>
          <a:p>
            <a:pPr marR="0" lvl="0">
              <a:lnSpc>
                <a:spcPct val="107000"/>
              </a:lnSpc>
              <a:spcBef>
                <a:spcPts val="1200"/>
              </a:spcBef>
              <a:spcAft>
                <a:spcPts val="800"/>
              </a:spcAft>
            </a:pP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Đường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dự</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báo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màu</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xanh</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bám</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khá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sát</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vào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đường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thực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tế</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màu</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đỏ</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đặc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biệt</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là</a:t>
            </a:r>
            <a:r>
              <a:rPr lang="en-US" sz="2400" u="none" strike="noStrike" dirty="0">
                <a:effectLst/>
                <a:latin typeface="Times New Roman" panose="02020603050405020304" pitchFamily="18" charset="0"/>
                <a:ea typeface="Calibri" panose="020F0502020204030204" pitchFamily="34" charset="0"/>
              </a:rPr>
              <a:t> ở </a:t>
            </a:r>
            <a:r>
              <a:rPr lang="en-US" sz="2400" u="none" strike="noStrike" dirty="0" err="1">
                <a:effectLst/>
                <a:latin typeface="Times New Roman" panose="02020603050405020304" pitchFamily="18" charset="0"/>
                <a:ea typeface="Calibri" panose="020F0502020204030204" pitchFamily="34" charset="0"/>
              </a:rPr>
              <a:t>các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giai</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đoạn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ổn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định</a:t>
            </a:r>
            <a:r>
              <a:rPr lang="en-US" sz="2400" u="none" strike="noStrike" dirty="0">
                <a:effectLst/>
                <a:latin typeface="Times New Roman" panose="02020603050405020304" pitchFamily="18" charset="0"/>
                <a:ea typeface="Calibri" panose="020F0502020204030204" pitchFamily="34" charset="0"/>
              </a:rPr>
              <a:t>.</a:t>
            </a:r>
            <a:endParaRPr lang="en-US" sz="2400" u="none" strike="noStrike" dirty="0">
              <a:effectLst/>
              <a:latin typeface="Calibri" panose="020F0502020204030204" pitchFamily="34" charset="0"/>
              <a:ea typeface="Calibri" panose="020F0502020204030204" pitchFamily="34" charset="0"/>
            </a:endParaRPr>
          </a:p>
          <a:p>
            <a:pPr marR="0" lvl="0">
              <a:lnSpc>
                <a:spcPct val="107000"/>
              </a:lnSpc>
              <a:spcAft>
                <a:spcPts val="1200"/>
              </a:spcAft>
            </a:pP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Điều</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này</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cho</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thấy</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mô</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hình</a:t>
            </a:r>
            <a:r>
              <a:rPr lang="en-US" sz="2400" u="none" strike="noStrike" dirty="0">
                <a:effectLst/>
                <a:latin typeface="Times New Roman" panose="02020603050405020304" pitchFamily="18" charset="0"/>
                <a:ea typeface="Calibri" panose="020F0502020204030204" pitchFamily="34" charset="0"/>
              </a:rPr>
              <a:t> ARIMA </a:t>
            </a:r>
            <a:r>
              <a:rPr lang="en-US" sz="2400" u="none" strike="noStrike" dirty="0" err="1">
                <a:effectLst/>
                <a:latin typeface="Times New Roman" panose="02020603050405020304" pitchFamily="18" charset="0"/>
                <a:ea typeface="Calibri" panose="020F0502020204030204" pitchFamily="34" charset="0"/>
              </a:rPr>
              <a:t>đã</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hoạt</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động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hiệu</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quả</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trong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việc</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nắm</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bắt</a:t>
            </a:r>
            <a:r>
              <a:rPr lang="en-US" sz="2400" u="none" strike="noStrike" dirty="0">
                <a:effectLst/>
                <a:latin typeface="Times New Roman" panose="02020603050405020304" pitchFamily="18" charset="0"/>
                <a:ea typeface="Calibri" panose="020F0502020204030204" pitchFamily="34" charset="0"/>
              </a:rPr>
              <a:t> xu </a:t>
            </a:r>
            <a:r>
              <a:rPr lang="en-US" sz="2400" u="none" strike="noStrike" dirty="0" err="1">
                <a:effectLst/>
                <a:latin typeface="Times New Roman" panose="02020603050405020304" pitchFamily="18" charset="0"/>
                <a:ea typeface="Calibri" panose="020F0502020204030204" pitchFamily="34" charset="0"/>
              </a:rPr>
              <a:t>hướng</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giá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cổ</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phiếu</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dựa</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trên</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dữ</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liệu</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quá</a:t>
            </a:r>
            <a:r>
              <a:rPr lang="en-US" sz="2400" u="none" strike="noStrike" dirty="0">
                <a:effectLst/>
                <a:latin typeface="Times New Roman" panose="02020603050405020304" pitchFamily="18" charset="0"/>
                <a:ea typeface="Calibri" panose="020F0502020204030204" pitchFamily="34" charset="0"/>
              </a:rPr>
              <a:t> </a:t>
            </a:r>
            <a:r>
              <a:rPr lang="en-US" sz="2400" u="none" strike="noStrike" dirty="0" err="1">
                <a:effectLst/>
                <a:latin typeface="Times New Roman" panose="02020603050405020304" pitchFamily="18" charset="0"/>
                <a:ea typeface="Calibri" panose="020F0502020204030204" pitchFamily="34" charset="0"/>
              </a:rPr>
              <a:t>khứ</a:t>
            </a:r>
            <a:r>
              <a:rPr lang="en-US" sz="2400" u="none" strike="noStrike" dirty="0">
                <a:effectLst/>
                <a:latin typeface="Times New Roman" panose="02020603050405020304" pitchFamily="18" charset="0"/>
                <a:ea typeface="Calibri" panose="020F0502020204030204" pitchFamily="34" charset="0"/>
              </a:rPr>
              <a:t>.</a:t>
            </a:r>
            <a:endParaRPr lang="en-US" sz="2400" u="none" strike="noStrike"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236495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345577DA-E86A-A287-F06E-1258B71390E3}"/>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C075C14C-A488-63A6-4CF2-DB874C659507}"/>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FF113433-0886-1525-E186-B673490B8769}"/>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44D7ED02-760B-992F-868D-215D6C53AB5D}"/>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D22440E2-010B-70F3-75E5-72AC0C4A4074}"/>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2692F752-5271-F254-91CD-2F9F7CBF8B58}"/>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2405BF7C-2EB2-C585-A3BE-0E91CD1F09A4}"/>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1" name="Google Shape;191;p11">
            <a:extLst>
              <a:ext uri="{FF2B5EF4-FFF2-40B4-BE49-F238E27FC236}">
                <a16:creationId xmlns:a16="http://schemas.microsoft.com/office/drawing/2014/main" id="{117A09E8-EBE6-2AC5-854E-48F1C4D9A4A2}"/>
              </a:ext>
            </a:extLst>
          </p:cNvPr>
          <p:cNvSpPr/>
          <p:nvPr/>
        </p:nvSpPr>
        <p:spPr>
          <a:xfrm>
            <a:off x="787475"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sp>
        <p:nvSpPr>
          <p:cNvPr id="195" name="Google Shape;195;p11">
            <a:extLst>
              <a:ext uri="{FF2B5EF4-FFF2-40B4-BE49-F238E27FC236}">
                <a16:creationId xmlns:a16="http://schemas.microsoft.com/office/drawing/2014/main" id="{A8337A5D-641E-CE58-6E51-A3523472C6A3}"/>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pic>
        <p:nvPicPr>
          <p:cNvPr id="2" name="Picture 1" descr="Logo&#10;&#10;Description automatically generated">
            <a:extLst>
              <a:ext uri="{FF2B5EF4-FFF2-40B4-BE49-F238E27FC236}">
                <a16:creationId xmlns:a16="http://schemas.microsoft.com/office/drawing/2014/main" id="{76B68BE0-3697-FDE4-14EE-EAC7ACB8A9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06" y="491852"/>
            <a:ext cx="1210300" cy="1177041"/>
          </a:xfrm>
          <a:prstGeom prst="rect">
            <a:avLst/>
          </a:prstGeom>
        </p:spPr>
      </p:pic>
      <p:grpSp>
        <p:nvGrpSpPr>
          <p:cNvPr id="173" name="Google Shape;173;p11">
            <a:extLst>
              <a:ext uri="{FF2B5EF4-FFF2-40B4-BE49-F238E27FC236}">
                <a16:creationId xmlns:a16="http://schemas.microsoft.com/office/drawing/2014/main" id="{C7088963-08AD-22BE-76C4-C24B5977925E}"/>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C82C610D-4BE0-9553-A737-32AC99BC5E54}"/>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FD55F335-44BE-734C-57E9-E2AB15F718DB}"/>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TextBox 5">
            <a:extLst>
              <a:ext uri="{FF2B5EF4-FFF2-40B4-BE49-F238E27FC236}">
                <a16:creationId xmlns:a16="http://schemas.microsoft.com/office/drawing/2014/main" id="{90A80CBB-5D0A-4A53-39E2-D2094BC396BD}"/>
              </a:ext>
            </a:extLst>
          </p:cNvPr>
          <p:cNvSpPr txBox="1"/>
          <p:nvPr/>
        </p:nvSpPr>
        <p:spPr>
          <a:xfrm>
            <a:off x="2081790"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282" name="Google Shape;218;p12">
            <a:extLst>
              <a:ext uri="{FF2B5EF4-FFF2-40B4-BE49-F238E27FC236}">
                <a16:creationId xmlns:a16="http://schemas.microsoft.com/office/drawing/2014/main" id="{0DCFFCDE-48A8-7C7A-8621-2ACD47E23BF9}"/>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E63E0D37-10AA-8E92-4EB9-F96AA6047941}"/>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F818E94B-815D-A3EE-24BB-085501E268DD}"/>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7E2CBF84-E063-79B3-14F8-F1B7B1946122}"/>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3E58FC6E-FB88-2F1E-228F-16348FAD0989}"/>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D5B7F4C6-466D-0573-DD3A-C7BCD5859F13}"/>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09F056E5-34D9-500B-280C-902248C86D70}"/>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605E121D-7D08-FF2F-3095-932F1C442AB9}"/>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23051274-76F7-31C7-CE09-F43A9C5C7E0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C1F3DBAE-0D50-C303-68E1-39D8AFD920F8}"/>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25B6594A-BAFE-2978-9483-6CE863DDCD2B}"/>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B92A1E5A-09B5-88FF-A0B9-F9844C812128}"/>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E1EF0628-46F5-AAE1-D742-DEE5A34762D3}"/>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56BC24DF-540C-BA1A-9592-AB0C3B9ECBCD}"/>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B820918C-F98C-27AB-32E8-842263CFC5AB}"/>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131939F8-487D-D8E6-41F5-53408BBECAE7}"/>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DE7F4DE8-9BCD-653D-FFC7-B04909843EF6}"/>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224FB38C-8610-BEA8-834E-BC56B9D21471}"/>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DD2AF0A7-1F22-4BFE-5B97-5EA75EB451E1}"/>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17EB0883-AA9C-16AC-4DB6-287D6A0F468A}"/>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E6CAF1FA-F383-CA91-C8E8-2F16739EDD9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8CEA7FCE-A6AB-9530-90E7-E17772217117}"/>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71DA9722-6765-D7AD-8C3C-0AC15F709AF8}"/>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1C039300-D29E-530F-D21C-C869881DE7FF}"/>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4FC36CFB-B522-0527-0D73-A377EC892940}"/>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9FA9378F-A67E-3610-9EF5-1C3CD57F154E}"/>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41E1591C-6014-2FBC-1568-8C9C6AB53558}"/>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8954824-0E3F-9E58-B45F-1D9E8F613FB1}"/>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DEC9B4B9-77AE-B1CA-D4FE-B186AB7C18AF}"/>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3262A2AC-3849-E309-6166-60EA6F7A7E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5C28B7D8-A4FA-BFD6-8FED-8252AFEEC65C}"/>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2255282E-8576-9198-9884-4D9247F4CF86}"/>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6485F3C9-666B-77FC-1A72-C9D41A04C953}"/>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34E021E5-D24E-DF78-D405-658835C2F56F}"/>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65693918-4D91-859C-3BAC-89262C3944FE}"/>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55F173F8-3962-8BA0-3440-C314437E09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48870453-C68D-965A-F7B4-8CB48DA62DAF}"/>
              </a:ext>
            </a:extLst>
          </p:cNvPr>
          <p:cNvGrpSpPr/>
          <p:nvPr/>
        </p:nvGrpSpPr>
        <p:grpSpPr>
          <a:xfrm>
            <a:off x="4601726" y="0"/>
            <a:ext cx="4922191" cy="10287000"/>
            <a:chOff x="4572000" y="0"/>
            <a:chExt cx="4922191" cy="10287000"/>
          </a:xfrm>
        </p:grpSpPr>
        <p:sp>
          <p:nvSpPr>
            <p:cNvPr id="27" name="Rectangle 26">
              <a:extLst>
                <a:ext uri="{FF2B5EF4-FFF2-40B4-BE49-F238E27FC236}">
                  <a16:creationId xmlns:a16="http://schemas.microsoft.com/office/drawing/2014/main" id="{AC914DF8-1722-2FF0-1ABD-EF95A1ADD5B8}"/>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B01D3B9A-B3E7-C404-41C1-A3025D5B6467}"/>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1B844D23-BF54-7CC0-D69E-3BAD17B2AFF3}"/>
              </a:ext>
            </a:extLst>
          </p:cNvPr>
          <p:cNvSpPr txBox="1"/>
          <p:nvPr/>
        </p:nvSpPr>
        <p:spPr>
          <a:xfrm>
            <a:off x="5673636" y="3629629"/>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25" name="TextBox 24">
            <a:extLst>
              <a:ext uri="{FF2B5EF4-FFF2-40B4-BE49-F238E27FC236}">
                <a16:creationId xmlns:a16="http://schemas.microsoft.com/office/drawing/2014/main" id="{D07A87D2-9BDF-96D0-6EE5-8D559487C239}"/>
              </a:ext>
            </a:extLst>
          </p:cNvPr>
          <p:cNvSpPr txBox="1"/>
          <p:nvPr/>
        </p:nvSpPr>
        <p:spPr>
          <a:xfrm>
            <a:off x="5555060" y="5015345"/>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26" name="Graphic 25" descr="Remote learning science outline">
            <a:extLst>
              <a:ext uri="{FF2B5EF4-FFF2-40B4-BE49-F238E27FC236}">
                <a16:creationId xmlns:a16="http://schemas.microsoft.com/office/drawing/2014/main" id="{3D28E8BC-0118-E5E3-D8F8-CF728FE183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1524" y="7163863"/>
            <a:ext cx="914400" cy="914400"/>
          </a:xfrm>
          <a:prstGeom prst="rect">
            <a:avLst/>
          </a:prstGeom>
        </p:spPr>
      </p:pic>
      <p:sp>
        <p:nvSpPr>
          <p:cNvPr id="3" name="Google Shape;184;p11">
            <a:extLst>
              <a:ext uri="{FF2B5EF4-FFF2-40B4-BE49-F238E27FC236}">
                <a16:creationId xmlns:a16="http://schemas.microsoft.com/office/drawing/2014/main" id="{FECFCFCD-E283-0F41-8725-A47098255A36}"/>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63CD1950-DE87-8A4F-4431-5654DB578060}"/>
              </a:ext>
            </a:extLst>
          </p:cNvPr>
          <p:cNvGrpSpPr/>
          <p:nvPr/>
        </p:nvGrpSpPr>
        <p:grpSpPr>
          <a:xfrm rot="2700000">
            <a:off x="10726620" y="123005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D0F6EE39-D9DD-328B-7FFF-97FD2B718CEF}"/>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37E2E5F1-48E6-150A-96EE-2539A9C819A7}"/>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FEFDB5F4-3E94-2546-E555-F4565B5AE4AA}"/>
              </a:ext>
            </a:extLst>
          </p:cNvPr>
          <p:cNvGrpSpPr/>
          <p:nvPr/>
        </p:nvGrpSpPr>
        <p:grpSpPr>
          <a:xfrm rot="2700000">
            <a:off x="13261393" y="11542175"/>
            <a:ext cx="5498471" cy="5679297"/>
            <a:chOff x="0" y="-47625"/>
            <a:chExt cx="1448157" cy="1495782"/>
          </a:xfrm>
          <a:solidFill>
            <a:srgbClr val="F69326"/>
          </a:solidFill>
        </p:grpSpPr>
        <p:sp>
          <p:nvSpPr>
            <p:cNvPr id="262" name="Google Shape;177;p11">
              <a:extLst>
                <a:ext uri="{FF2B5EF4-FFF2-40B4-BE49-F238E27FC236}">
                  <a16:creationId xmlns:a16="http://schemas.microsoft.com/office/drawing/2014/main" id="{020530FA-1E2A-9525-08DE-0BC77B899999}"/>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750B99EC-E02C-535D-12B0-D1779FE0C508}"/>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56028580-B97B-94E9-D107-C9F716038A45}"/>
              </a:ext>
            </a:extLst>
          </p:cNvPr>
          <p:cNvGrpSpPr/>
          <p:nvPr/>
        </p:nvGrpSpPr>
        <p:grpSpPr>
          <a:xfrm rot="2700000">
            <a:off x="12673774" y="-4327999"/>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F8D7AEB0-3CFE-72C9-21B3-FA238EC74C33}"/>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E7093B1D-F3A8-96A5-310C-DBC02042F3FA}"/>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Rectangle 268">
            <a:extLst>
              <a:ext uri="{FF2B5EF4-FFF2-40B4-BE49-F238E27FC236}">
                <a16:creationId xmlns:a16="http://schemas.microsoft.com/office/drawing/2014/main" id="{A163C6DB-26EB-EBE7-1761-3131ED8976A7}"/>
              </a:ext>
            </a:extLst>
          </p:cNvPr>
          <p:cNvSpPr/>
          <p:nvPr/>
        </p:nvSpPr>
        <p:spPr>
          <a:xfrm>
            <a:off x="15369914" y="1419880"/>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5F3E1A91-2469-2AF0-C15A-DAFC41C6F499}"/>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96AC964-CF7A-37D3-9C87-A0E46D6D12E6}"/>
              </a:ext>
            </a:extLst>
          </p:cNvPr>
          <p:cNvSpPr/>
          <p:nvPr/>
        </p:nvSpPr>
        <p:spPr>
          <a:xfrm>
            <a:off x="6164303" y="1422011"/>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0F84AA-4426-CB47-8F15-E4504F9D91F9}"/>
              </a:ext>
            </a:extLst>
          </p:cNvPr>
          <p:cNvSpPr txBox="1"/>
          <p:nvPr/>
        </p:nvSpPr>
        <p:spPr>
          <a:xfrm>
            <a:off x="6418787" y="145142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15" name="TextBox 14">
            <a:extLst>
              <a:ext uri="{FF2B5EF4-FFF2-40B4-BE49-F238E27FC236}">
                <a16:creationId xmlns:a16="http://schemas.microsoft.com/office/drawing/2014/main" id="{4B4BFE3B-4D9E-5B2A-59A6-3D5777E9D706}"/>
              </a:ext>
            </a:extLst>
          </p:cNvPr>
          <p:cNvSpPr txBox="1"/>
          <p:nvPr/>
        </p:nvSpPr>
        <p:spPr>
          <a:xfrm>
            <a:off x="11020537" y="1451426"/>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sp>
        <p:nvSpPr>
          <p:cNvPr id="7" name="TextBox 6">
            <a:extLst>
              <a:ext uri="{FF2B5EF4-FFF2-40B4-BE49-F238E27FC236}">
                <a16:creationId xmlns:a16="http://schemas.microsoft.com/office/drawing/2014/main" id="{E9940DB4-0847-C7E7-D41D-821E6766FFFA}"/>
              </a:ext>
            </a:extLst>
          </p:cNvPr>
          <p:cNvSpPr txBox="1"/>
          <p:nvPr/>
        </p:nvSpPr>
        <p:spPr>
          <a:xfrm>
            <a:off x="15595052" y="1451426"/>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grpSp>
        <p:nvGrpSpPr>
          <p:cNvPr id="30" name="Group 29">
            <a:extLst>
              <a:ext uri="{FF2B5EF4-FFF2-40B4-BE49-F238E27FC236}">
                <a16:creationId xmlns:a16="http://schemas.microsoft.com/office/drawing/2014/main" id="{75F9850A-37F7-1BB4-9656-6DBE3ADEDFB1}"/>
              </a:ext>
            </a:extLst>
          </p:cNvPr>
          <p:cNvGrpSpPr/>
          <p:nvPr/>
        </p:nvGrpSpPr>
        <p:grpSpPr>
          <a:xfrm>
            <a:off x="29727" y="0"/>
            <a:ext cx="4922190" cy="10287000"/>
            <a:chOff x="-13128" y="0"/>
            <a:chExt cx="4922190" cy="10287000"/>
          </a:xfrm>
        </p:grpSpPr>
        <p:sp>
          <p:nvSpPr>
            <p:cNvPr id="259" name="Rectangle 258">
              <a:extLst>
                <a:ext uri="{FF2B5EF4-FFF2-40B4-BE49-F238E27FC236}">
                  <a16:creationId xmlns:a16="http://schemas.microsoft.com/office/drawing/2014/main" id="{D20C75CF-E2E5-C866-8684-A3851AF72806}"/>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E6F79AF3-C3F2-E0AC-575C-53EF0B4BB751}"/>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4FEEE1DE-A791-C1C0-C960-7687D45D79E6}"/>
              </a:ext>
            </a:extLst>
          </p:cNvPr>
          <p:cNvSpPr txBox="1"/>
          <p:nvPr/>
        </p:nvSpPr>
        <p:spPr>
          <a:xfrm>
            <a:off x="1137106"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A543BD88-7C94-51B1-D178-55972CD4DDB2}"/>
              </a:ext>
            </a:extLst>
          </p:cNvPr>
          <p:cNvSpPr txBox="1"/>
          <p:nvPr/>
        </p:nvSpPr>
        <p:spPr>
          <a:xfrm>
            <a:off x="1019322"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FB532B4F-DE7C-6046-A34A-7A81B78E85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18740" y="7163863"/>
            <a:ext cx="914400" cy="914400"/>
          </a:xfrm>
          <a:prstGeom prst="rect">
            <a:avLst/>
          </a:prstGeom>
        </p:spPr>
      </p:pic>
      <p:sp>
        <p:nvSpPr>
          <p:cNvPr id="268" name="Rectangle 267">
            <a:extLst>
              <a:ext uri="{FF2B5EF4-FFF2-40B4-BE49-F238E27FC236}">
                <a16:creationId xmlns:a16="http://schemas.microsoft.com/office/drawing/2014/main" id="{7103EFB5-D6F4-B35D-85AE-094D56992FC8}"/>
              </a:ext>
            </a:extLst>
          </p:cNvPr>
          <p:cNvSpPr/>
          <p:nvPr/>
        </p:nvSpPr>
        <p:spPr>
          <a:xfrm>
            <a:off x="1534601"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37D607A-5779-E5F2-7692-50B9D5957D18}"/>
              </a:ext>
            </a:extLst>
          </p:cNvPr>
          <p:cNvSpPr txBox="1"/>
          <p:nvPr/>
        </p:nvSpPr>
        <p:spPr>
          <a:xfrm>
            <a:off x="1785016"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162" name="Rectangle 161">
            <a:extLst>
              <a:ext uri="{FF2B5EF4-FFF2-40B4-BE49-F238E27FC236}">
                <a16:creationId xmlns:a16="http://schemas.microsoft.com/office/drawing/2014/main" id="{285C9FAE-52D4-D3E5-CD61-44B9CBEE2089}"/>
              </a:ext>
            </a:extLst>
          </p:cNvPr>
          <p:cNvSpPr/>
          <p:nvPr/>
        </p:nvSpPr>
        <p:spPr>
          <a:xfrm rot="2722170">
            <a:off x="18596087" y="11075085"/>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366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231D0581-DA99-DFD4-48D9-352FD75E75B1}"/>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5674E117-E0F8-09F5-0590-536FA7FB6751}"/>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F7D5D7F0-F865-E15D-E88D-0F632FE2F754}"/>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D7E6EC73-736B-FC6B-DAFC-01550673DD37}"/>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97596768-5EF7-DE78-9E04-25D3DCCE7B5B}"/>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881F31AD-CB26-588D-3859-37B282BAF6DD}"/>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350806F7-D5FF-B918-1118-44E0735D495D}"/>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1" name="Google Shape;191;p11">
            <a:extLst>
              <a:ext uri="{FF2B5EF4-FFF2-40B4-BE49-F238E27FC236}">
                <a16:creationId xmlns:a16="http://schemas.microsoft.com/office/drawing/2014/main" id="{6DBBFA8A-A927-2A2E-5AEC-E192FDAE2338}"/>
              </a:ext>
            </a:extLst>
          </p:cNvPr>
          <p:cNvSpPr/>
          <p:nvPr/>
        </p:nvSpPr>
        <p:spPr>
          <a:xfrm>
            <a:off x="-3520871"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sp>
        <p:nvSpPr>
          <p:cNvPr id="195" name="Google Shape;195;p11">
            <a:extLst>
              <a:ext uri="{FF2B5EF4-FFF2-40B4-BE49-F238E27FC236}">
                <a16:creationId xmlns:a16="http://schemas.microsoft.com/office/drawing/2014/main" id="{535355FE-875A-EED2-6C5B-04722133A575}"/>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pic>
        <p:nvPicPr>
          <p:cNvPr id="2" name="Picture 1" descr="Logo&#10;&#10;Description automatically generated">
            <a:extLst>
              <a:ext uri="{FF2B5EF4-FFF2-40B4-BE49-F238E27FC236}">
                <a16:creationId xmlns:a16="http://schemas.microsoft.com/office/drawing/2014/main" id="{744A2968-4918-9F41-AE3D-6E89F56D4D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4740" y="491852"/>
            <a:ext cx="1210300" cy="1177041"/>
          </a:xfrm>
          <a:prstGeom prst="rect">
            <a:avLst/>
          </a:prstGeom>
        </p:spPr>
      </p:pic>
      <p:grpSp>
        <p:nvGrpSpPr>
          <p:cNvPr id="173" name="Google Shape;173;p11">
            <a:extLst>
              <a:ext uri="{FF2B5EF4-FFF2-40B4-BE49-F238E27FC236}">
                <a16:creationId xmlns:a16="http://schemas.microsoft.com/office/drawing/2014/main" id="{3EA0DF62-3BFA-612B-89DE-ABC5290B5C76}"/>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88EC2375-291E-77AC-EFA6-46ECD0BF471B}"/>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73B20FD7-1CDC-2FAE-E133-C94DA13F2784}"/>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TextBox 5">
            <a:extLst>
              <a:ext uri="{FF2B5EF4-FFF2-40B4-BE49-F238E27FC236}">
                <a16:creationId xmlns:a16="http://schemas.microsoft.com/office/drawing/2014/main" id="{063CA21F-8796-15F3-FE0A-0B0B5A3FEC66}"/>
              </a:ext>
            </a:extLst>
          </p:cNvPr>
          <p:cNvSpPr txBox="1"/>
          <p:nvPr/>
        </p:nvSpPr>
        <p:spPr>
          <a:xfrm>
            <a:off x="2081790"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282" name="Google Shape;218;p12">
            <a:extLst>
              <a:ext uri="{FF2B5EF4-FFF2-40B4-BE49-F238E27FC236}">
                <a16:creationId xmlns:a16="http://schemas.microsoft.com/office/drawing/2014/main" id="{1436049C-AEBB-0736-D3E8-F372D4A00324}"/>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13249DFD-F85E-9317-075B-05B5805F7E8C}"/>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E338B51B-3095-111F-9589-96CBBDC9A8AA}"/>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76A59DB6-E6CC-13FD-F7C1-A634C9C897D1}"/>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11F7F4EC-283F-88D0-DDB4-16333AEFE675}"/>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76964114-1A78-020E-E317-0318A016BDBC}"/>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4C77A72A-8383-2C51-0B48-3066457075C4}"/>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C6C20BA9-54B4-37CA-8D5E-54A3C7A6F2D4}"/>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0559E174-405D-9118-4971-41FF332F0A9E}"/>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27A0024F-BE43-A1E5-BCAA-A1F998C3481B}"/>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B7B9CDD5-D0FF-0324-7AEA-064B7980B10D}"/>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D8ED8403-EB3D-8D7D-878E-F22FEA3C6871}"/>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F7497F19-0F3E-CE1F-8E7E-2896B9FD0E4F}"/>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7D1F7A3B-DBE0-996A-C8D2-3F9E05F60EE4}"/>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0644983A-D3D8-BFD1-2016-7918CACAF3F7}"/>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6F1872F6-5A71-C482-183B-F3A859149CD4}"/>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5846EC05-5FA3-132E-2916-5DDC8478F73C}"/>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F2AA5081-7C6D-A933-E8EB-FC3B5D24E6F0}"/>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BA956C02-DF68-4715-41D8-39EDB24B519E}"/>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BF227A77-4E28-43D6-01EB-1C33DDC0250C}"/>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4430E21B-8E1A-FDA6-FB41-180A0956347B}"/>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16D99288-114F-4C5A-F4E3-45E9486DA2D2}"/>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F4961109-078F-13B6-42FD-EC52CB4687F4}"/>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FCB1B201-81F3-E50D-C55C-0634993286BB}"/>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31D18058-E023-7894-BF77-C40D06DDF0C4}"/>
              </a:ext>
            </a:extLst>
          </p:cNvPr>
          <p:cNvGrpSpPr/>
          <p:nvPr/>
        </p:nvGrpSpPr>
        <p:grpSpPr>
          <a:xfrm>
            <a:off x="18143087" y="-9964"/>
            <a:ext cx="4914900" cy="10287000"/>
            <a:chOff x="13716000" y="0"/>
            <a:chExt cx="4922191" cy="10287000"/>
          </a:xfrm>
        </p:grpSpPr>
        <p:sp>
          <p:nvSpPr>
            <p:cNvPr id="11" name="Rectangle 10">
              <a:extLst>
                <a:ext uri="{FF2B5EF4-FFF2-40B4-BE49-F238E27FC236}">
                  <a16:creationId xmlns:a16="http://schemas.microsoft.com/office/drawing/2014/main" id="{17182D45-8F77-9B23-0BE7-AAE893FC1537}"/>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CC111941-4D68-56EA-2816-FD702634466F}"/>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E254419D-D240-A369-C513-3537640B4983}"/>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F885C143-DBF0-1909-C8C8-95B8F5E5AC53}"/>
              </a:ext>
            </a:extLst>
          </p:cNvPr>
          <p:cNvSpPr txBox="1"/>
          <p:nvPr/>
        </p:nvSpPr>
        <p:spPr>
          <a:xfrm>
            <a:off x="19223903" y="5033750"/>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5C664226-012B-50A3-6EDF-57FC441B9D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88027" y="7153899"/>
            <a:ext cx="913046" cy="914400"/>
          </a:xfrm>
          <a:prstGeom prst="rect">
            <a:avLst/>
          </a:prstGeom>
        </p:spPr>
      </p:pic>
      <p:grpSp>
        <p:nvGrpSpPr>
          <p:cNvPr id="14" name="Group 13">
            <a:extLst>
              <a:ext uri="{FF2B5EF4-FFF2-40B4-BE49-F238E27FC236}">
                <a16:creationId xmlns:a16="http://schemas.microsoft.com/office/drawing/2014/main" id="{D04F2E6A-DE1D-6DC5-47FA-4C4D62B0938C}"/>
              </a:ext>
            </a:extLst>
          </p:cNvPr>
          <p:cNvGrpSpPr/>
          <p:nvPr/>
        </p:nvGrpSpPr>
        <p:grpSpPr>
          <a:xfrm>
            <a:off x="-55252" y="0"/>
            <a:ext cx="19930885" cy="10287000"/>
            <a:chOff x="9144000" y="0"/>
            <a:chExt cx="4922192" cy="10287000"/>
          </a:xfrm>
        </p:grpSpPr>
        <p:sp>
          <p:nvSpPr>
            <p:cNvPr id="19" name="Rectangle 18">
              <a:extLst>
                <a:ext uri="{FF2B5EF4-FFF2-40B4-BE49-F238E27FC236}">
                  <a16:creationId xmlns:a16="http://schemas.microsoft.com/office/drawing/2014/main" id="{FB6D3FE5-912C-F1A4-66B6-E6081304B920}"/>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C7012D72-371E-DEC4-35AF-544AA2A504AF}"/>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5D9BB0C-5E6D-DA94-C572-074429209AD3}"/>
              </a:ext>
            </a:extLst>
          </p:cNvPr>
          <p:cNvSpPr txBox="1"/>
          <p:nvPr/>
        </p:nvSpPr>
        <p:spPr>
          <a:xfrm>
            <a:off x="2476377" y="363975"/>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b="0" i="0" u="none" strike="noStrike" cap="none" dirty="0">
                <a:solidFill>
                  <a:schemeClr val="bg1"/>
                </a:solidFill>
                <a:latin typeface="Anton"/>
                <a:ea typeface="Anton"/>
                <a:cs typeface="Anton"/>
                <a:sym typeface="Anton"/>
              </a:rPr>
              <a:t>SO SÁNH</a:t>
            </a:r>
            <a:endParaRPr lang="en-US" sz="5400" dirty="0">
              <a:solidFill>
                <a:schemeClr val="bg1"/>
              </a:solidFill>
            </a:endParaRPr>
          </a:p>
        </p:txBody>
      </p:sp>
      <p:grpSp>
        <p:nvGrpSpPr>
          <p:cNvPr id="22" name="Group 21">
            <a:extLst>
              <a:ext uri="{FF2B5EF4-FFF2-40B4-BE49-F238E27FC236}">
                <a16:creationId xmlns:a16="http://schemas.microsoft.com/office/drawing/2014/main" id="{6FFD26AC-F8A6-6F4B-55A9-8E1C1668D84D}"/>
              </a:ext>
            </a:extLst>
          </p:cNvPr>
          <p:cNvGrpSpPr/>
          <p:nvPr/>
        </p:nvGrpSpPr>
        <p:grpSpPr>
          <a:xfrm>
            <a:off x="-4100928" y="0"/>
            <a:ext cx="4922191" cy="10287000"/>
            <a:chOff x="4572000" y="0"/>
            <a:chExt cx="4922191" cy="10287000"/>
          </a:xfrm>
        </p:grpSpPr>
        <p:sp>
          <p:nvSpPr>
            <p:cNvPr id="27" name="Rectangle 26">
              <a:extLst>
                <a:ext uri="{FF2B5EF4-FFF2-40B4-BE49-F238E27FC236}">
                  <a16:creationId xmlns:a16="http://schemas.microsoft.com/office/drawing/2014/main" id="{7C749D8B-0A7A-4E15-7C67-0DE8FF421595}"/>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DE31EACD-81D3-D630-2D6C-EA60E505F451}"/>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44ADAFED-B38A-79A5-ADF0-76881A3A7516}"/>
              </a:ext>
            </a:extLst>
          </p:cNvPr>
          <p:cNvSpPr txBox="1"/>
          <p:nvPr/>
        </p:nvSpPr>
        <p:spPr>
          <a:xfrm>
            <a:off x="-3029018" y="3629629"/>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25" name="TextBox 24">
            <a:extLst>
              <a:ext uri="{FF2B5EF4-FFF2-40B4-BE49-F238E27FC236}">
                <a16:creationId xmlns:a16="http://schemas.microsoft.com/office/drawing/2014/main" id="{C741A3E9-0132-5E2D-C58A-0FC07FF7FFAB}"/>
              </a:ext>
            </a:extLst>
          </p:cNvPr>
          <p:cNvSpPr txBox="1"/>
          <p:nvPr/>
        </p:nvSpPr>
        <p:spPr>
          <a:xfrm>
            <a:off x="-3147594" y="5015345"/>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26" name="Graphic 25" descr="Remote learning science outline">
            <a:extLst>
              <a:ext uri="{FF2B5EF4-FFF2-40B4-BE49-F238E27FC236}">
                <a16:creationId xmlns:a16="http://schemas.microsoft.com/office/drawing/2014/main" id="{F69A1DAF-21AD-C440-2470-B818F4934A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1130" y="7163863"/>
            <a:ext cx="914400" cy="914400"/>
          </a:xfrm>
          <a:prstGeom prst="rect">
            <a:avLst/>
          </a:prstGeom>
        </p:spPr>
      </p:pic>
      <p:sp>
        <p:nvSpPr>
          <p:cNvPr id="3" name="Google Shape;184;p11">
            <a:extLst>
              <a:ext uri="{FF2B5EF4-FFF2-40B4-BE49-F238E27FC236}">
                <a16:creationId xmlns:a16="http://schemas.microsoft.com/office/drawing/2014/main" id="{1D1EFB25-C4F3-1FBD-A846-31B11F3C9EE0}"/>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7211AAE5-A527-5CD7-A54D-D4523B7AC242}"/>
              </a:ext>
            </a:extLst>
          </p:cNvPr>
          <p:cNvGrpSpPr/>
          <p:nvPr/>
        </p:nvGrpSpPr>
        <p:grpSpPr>
          <a:xfrm rot="2700000">
            <a:off x="10726620" y="123005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A60D332C-D9B0-CA46-0C7A-40B83243C9B8}"/>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B1DCC7AA-7800-3258-0D84-0543A6D509EF}"/>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D0D1F2BB-1543-1E9D-0125-5B285B1923AA}"/>
              </a:ext>
            </a:extLst>
          </p:cNvPr>
          <p:cNvGrpSpPr/>
          <p:nvPr/>
        </p:nvGrpSpPr>
        <p:grpSpPr>
          <a:xfrm rot="2700000">
            <a:off x="13261393" y="11542175"/>
            <a:ext cx="5498471" cy="5679297"/>
            <a:chOff x="0" y="-47625"/>
            <a:chExt cx="1448157" cy="1495782"/>
          </a:xfrm>
          <a:solidFill>
            <a:srgbClr val="F69326"/>
          </a:solidFill>
        </p:grpSpPr>
        <p:sp>
          <p:nvSpPr>
            <p:cNvPr id="262" name="Google Shape;177;p11">
              <a:extLst>
                <a:ext uri="{FF2B5EF4-FFF2-40B4-BE49-F238E27FC236}">
                  <a16:creationId xmlns:a16="http://schemas.microsoft.com/office/drawing/2014/main" id="{6B39850E-5863-EAD5-0F3B-C07D1D16D946}"/>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61FC2A48-429C-033A-20EB-42F9F43F8AFE}"/>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95AEA2D6-2887-CCA7-591B-78992CB6FF56}"/>
              </a:ext>
            </a:extLst>
          </p:cNvPr>
          <p:cNvGrpSpPr/>
          <p:nvPr/>
        </p:nvGrpSpPr>
        <p:grpSpPr>
          <a:xfrm rot="2700000">
            <a:off x="12673774" y="-4327999"/>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08BABFBD-0106-F751-EEA3-ACCC1AE07952}"/>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244949D8-0F7E-98C6-99EF-C4C004405233}"/>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Rectangle 268">
            <a:extLst>
              <a:ext uri="{FF2B5EF4-FFF2-40B4-BE49-F238E27FC236}">
                <a16:creationId xmlns:a16="http://schemas.microsoft.com/office/drawing/2014/main" id="{75F19E4A-ED82-4DBB-BF89-B58E8491FF0E}"/>
              </a:ext>
            </a:extLst>
          </p:cNvPr>
          <p:cNvSpPr/>
          <p:nvPr/>
        </p:nvSpPr>
        <p:spPr>
          <a:xfrm>
            <a:off x="19768686" y="1409916"/>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E53DD075-3596-8DC5-C3FA-F4D29761A1C2}"/>
              </a:ext>
            </a:extLst>
          </p:cNvPr>
          <p:cNvSpPr/>
          <p:nvPr/>
        </p:nvSpPr>
        <p:spPr>
          <a:xfrm>
            <a:off x="948700" y="241320"/>
            <a:ext cx="1377492" cy="1192318"/>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F5564A0D-B656-D60E-D1E3-2DF55FFE569D}"/>
              </a:ext>
            </a:extLst>
          </p:cNvPr>
          <p:cNvSpPr/>
          <p:nvPr/>
        </p:nvSpPr>
        <p:spPr>
          <a:xfrm>
            <a:off x="-2538351" y="1422011"/>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6781ED4-D8E6-EDD4-84F0-51F61BE8B8CC}"/>
              </a:ext>
            </a:extLst>
          </p:cNvPr>
          <p:cNvSpPr txBox="1"/>
          <p:nvPr/>
        </p:nvSpPr>
        <p:spPr>
          <a:xfrm>
            <a:off x="-2283867" y="145142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15" name="TextBox 14">
            <a:extLst>
              <a:ext uri="{FF2B5EF4-FFF2-40B4-BE49-F238E27FC236}">
                <a16:creationId xmlns:a16="http://schemas.microsoft.com/office/drawing/2014/main" id="{8F9B4256-E1C8-8E10-FD88-796C76968FA5}"/>
              </a:ext>
            </a:extLst>
          </p:cNvPr>
          <p:cNvSpPr txBox="1"/>
          <p:nvPr/>
        </p:nvSpPr>
        <p:spPr>
          <a:xfrm>
            <a:off x="1212611" y="212597"/>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sp>
        <p:nvSpPr>
          <p:cNvPr id="7" name="TextBox 6">
            <a:extLst>
              <a:ext uri="{FF2B5EF4-FFF2-40B4-BE49-F238E27FC236}">
                <a16:creationId xmlns:a16="http://schemas.microsoft.com/office/drawing/2014/main" id="{6A916B36-28F6-4174-F0DA-700A08547572}"/>
              </a:ext>
            </a:extLst>
          </p:cNvPr>
          <p:cNvSpPr txBox="1"/>
          <p:nvPr/>
        </p:nvSpPr>
        <p:spPr>
          <a:xfrm>
            <a:off x="19993824" y="1441462"/>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grpSp>
        <p:nvGrpSpPr>
          <p:cNvPr id="30" name="Group 29">
            <a:extLst>
              <a:ext uri="{FF2B5EF4-FFF2-40B4-BE49-F238E27FC236}">
                <a16:creationId xmlns:a16="http://schemas.microsoft.com/office/drawing/2014/main" id="{37438FA8-C44A-B6CD-9588-870CC8374871}"/>
              </a:ext>
            </a:extLst>
          </p:cNvPr>
          <p:cNvGrpSpPr/>
          <p:nvPr/>
        </p:nvGrpSpPr>
        <p:grpSpPr>
          <a:xfrm>
            <a:off x="-4278619" y="0"/>
            <a:ext cx="4922190" cy="10287000"/>
            <a:chOff x="-13128" y="0"/>
            <a:chExt cx="4922190" cy="10287000"/>
          </a:xfrm>
        </p:grpSpPr>
        <p:sp>
          <p:nvSpPr>
            <p:cNvPr id="259" name="Rectangle 258">
              <a:extLst>
                <a:ext uri="{FF2B5EF4-FFF2-40B4-BE49-F238E27FC236}">
                  <a16:creationId xmlns:a16="http://schemas.microsoft.com/office/drawing/2014/main" id="{7837BAFF-E455-BC46-9C2B-2936C349FECA}"/>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33A6BD2F-B57B-CCAB-5E0A-FF94C0F8499C}"/>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7FDD1F9E-179C-9B06-FFD3-E07C342CF075}"/>
              </a:ext>
            </a:extLst>
          </p:cNvPr>
          <p:cNvSpPr txBox="1"/>
          <p:nvPr/>
        </p:nvSpPr>
        <p:spPr>
          <a:xfrm>
            <a:off x="-3171240"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CB7F6394-D1AB-5F57-E70F-9ABFDB036455}"/>
              </a:ext>
            </a:extLst>
          </p:cNvPr>
          <p:cNvSpPr txBox="1"/>
          <p:nvPr/>
        </p:nvSpPr>
        <p:spPr>
          <a:xfrm>
            <a:off x="-3289024"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985FE52F-B032-DF7D-E34E-EBACE37E85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9606" y="7163863"/>
            <a:ext cx="914400" cy="914400"/>
          </a:xfrm>
          <a:prstGeom prst="rect">
            <a:avLst/>
          </a:prstGeom>
        </p:spPr>
      </p:pic>
      <p:sp>
        <p:nvSpPr>
          <p:cNvPr id="268" name="Rectangle 267">
            <a:extLst>
              <a:ext uri="{FF2B5EF4-FFF2-40B4-BE49-F238E27FC236}">
                <a16:creationId xmlns:a16="http://schemas.microsoft.com/office/drawing/2014/main" id="{B51D774E-2858-FFB5-5C5D-062F59DB77B8}"/>
              </a:ext>
            </a:extLst>
          </p:cNvPr>
          <p:cNvSpPr/>
          <p:nvPr/>
        </p:nvSpPr>
        <p:spPr>
          <a:xfrm>
            <a:off x="-2773745"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310A7F-0169-C07D-36EB-869F63156D33}"/>
              </a:ext>
            </a:extLst>
          </p:cNvPr>
          <p:cNvSpPr txBox="1"/>
          <p:nvPr/>
        </p:nvSpPr>
        <p:spPr>
          <a:xfrm>
            <a:off x="-2523330"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162" name="Rectangle 161">
            <a:extLst>
              <a:ext uri="{FF2B5EF4-FFF2-40B4-BE49-F238E27FC236}">
                <a16:creationId xmlns:a16="http://schemas.microsoft.com/office/drawing/2014/main" id="{7E1B0A31-9F42-2103-2758-6935E032A2D8}"/>
              </a:ext>
            </a:extLst>
          </p:cNvPr>
          <p:cNvSpPr/>
          <p:nvPr/>
        </p:nvSpPr>
        <p:spPr>
          <a:xfrm rot="2722170">
            <a:off x="18596087" y="11075085"/>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73F0003-4578-5CB6-0FED-BC5ED429ECAF}"/>
              </a:ext>
            </a:extLst>
          </p:cNvPr>
          <p:cNvSpPr/>
          <p:nvPr/>
        </p:nvSpPr>
        <p:spPr>
          <a:xfrm>
            <a:off x="9284917" y="2170367"/>
            <a:ext cx="74757" cy="7087934"/>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118C64F3-4D2A-AFE3-8C4D-F042515AB3F6}"/>
              </a:ext>
            </a:extLst>
          </p:cNvPr>
          <p:cNvSpPr txBox="1"/>
          <p:nvPr/>
        </p:nvSpPr>
        <p:spPr>
          <a:xfrm>
            <a:off x="3248493" y="1559147"/>
            <a:ext cx="5284310" cy="523220"/>
          </a:xfrm>
          <a:prstGeom prst="rect">
            <a:avLst/>
          </a:prstGeom>
          <a:noFill/>
        </p:spPr>
        <p:txBody>
          <a:bodyPr wrap="square" rtlCol="0">
            <a:spAutoFit/>
          </a:bodyPr>
          <a:lstStyle/>
          <a:p>
            <a:r>
              <a:rPr lang="en-US" sz="2800" b="1" dirty="0">
                <a:solidFill>
                  <a:schemeClr val="bg1"/>
                </a:solidFill>
              </a:rPr>
              <a:t>MÔ HÌNH ARIMA</a:t>
            </a:r>
          </a:p>
        </p:txBody>
      </p:sp>
      <p:sp>
        <p:nvSpPr>
          <p:cNvPr id="272" name="TextBox 271">
            <a:extLst>
              <a:ext uri="{FF2B5EF4-FFF2-40B4-BE49-F238E27FC236}">
                <a16:creationId xmlns:a16="http://schemas.microsoft.com/office/drawing/2014/main" id="{DD69D540-2231-D1F4-7FF1-5796B45C2DC0}"/>
              </a:ext>
            </a:extLst>
          </p:cNvPr>
          <p:cNvSpPr txBox="1"/>
          <p:nvPr/>
        </p:nvSpPr>
        <p:spPr>
          <a:xfrm>
            <a:off x="12441814" y="1519771"/>
            <a:ext cx="5284310" cy="523220"/>
          </a:xfrm>
          <a:prstGeom prst="rect">
            <a:avLst/>
          </a:prstGeom>
          <a:noFill/>
        </p:spPr>
        <p:txBody>
          <a:bodyPr wrap="square" rtlCol="0">
            <a:spAutoFit/>
          </a:bodyPr>
          <a:lstStyle/>
          <a:p>
            <a:r>
              <a:rPr lang="en-US" sz="2800" b="1" dirty="0">
                <a:solidFill>
                  <a:schemeClr val="bg1"/>
                </a:solidFill>
              </a:rPr>
              <a:t>MÔ HÌNH SVR</a:t>
            </a:r>
          </a:p>
        </p:txBody>
      </p:sp>
      <p:sp>
        <p:nvSpPr>
          <p:cNvPr id="273" name="TextBox 272">
            <a:extLst>
              <a:ext uri="{FF2B5EF4-FFF2-40B4-BE49-F238E27FC236}">
                <a16:creationId xmlns:a16="http://schemas.microsoft.com/office/drawing/2014/main" id="{B8936589-BEE1-4723-B479-766A1D45F599}"/>
              </a:ext>
            </a:extLst>
          </p:cNvPr>
          <p:cNvSpPr txBox="1"/>
          <p:nvPr/>
        </p:nvSpPr>
        <p:spPr>
          <a:xfrm>
            <a:off x="1212611" y="2073697"/>
            <a:ext cx="7925475" cy="5847755"/>
          </a:xfrm>
          <a:prstGeom prst="rect">
            <a:avLst/>
          </a:prstGeom>
          <a:noFill/>
        </p:spPr>
        <p:txBody>
          <a:bodyPr wrap="square" rtlCol="0">
            <a:spAutoFit/>
          </a:bodyPr>
          <a:lstStyle/>
          <a:p>
            <a:r>
              <a:rPr lang="vi-VN" sz="2400" dirty="0">
                <a:solidFill>
                  <a:schemeClr val="bg1"/>
                </a:solidFill>
              </a:rPr>
              <a:t>Mô hình ARIMA (Autoregressive Integrated Moving Average) là phương pháp phổ biến để dự báo chuỗi thời gian, với các thành phần:</a:t>
            </a:r>
            <a:endParaRPr lang="en-US" sz="2400" dirty="0">
              <a:solidFill>
                <a:schemeClr val="bg1"/>
              </a:solidFill>
            </a:endParaRPr>
          </a:p>
          <a:p>
            <a:r>
              <a:rPr lang="vi-VN" sz="2400" b="1" dirty="0">
                <a:solidFill>
                  <a:schemeClr val="bg1"/>
                </a:solidFill>
              </a:rPr>
              <a:t>Tham số (p, d, q):</a:t>
            </a:r>
            <a:endParaRPr lang="en-US" sz="2400" dirty="0">
              <a:solidFill>
                <a:schemeClr val="bg1"/>
              </a:solidFill>
            </a:endParaRPr>
          </a:p>
          <a:p>
            <a:r>
              <a:rPr lang="en-US" sz="2400" b="1" dirty="0">
                <a:solidFill>
                  <a:schemeClr val="bg1"/>
                </a:solidFill>
              </a:rPr>
              <a:t>         </a:t>
            </a:r>
            <a:r>
              <a:rPr lang="vi-VN" sz="2400" b="1" dirty="0">
                <a:solidFill>
                  <a:schemeClr val="bg1"/>
                </a:solidFill>
              </a:rPr>
              <a:t>p:</a:t>
            </a:r>
            <a:r>
              <a:rPr lang="vi-VN" sz="2400" dirty="0">
                <a:solidFill>
                  <a:schemeClr val="bg1"/>
                </a:solidFill>
              </a:rPr>
              <a:t> Bậc của phần tự hồi quy (AR).</a:t>
            </a:r>
          </a:p>
          <a:p>
            <a:pPr marL="457200" lvl="1"/>
            <a:r>
              <a:rPr lang="vi-VN" sz="2400" b="1" dirty="0">
                <a:solidFill>
                  <a:schemeClr val="bg1"/>
                </a:solidFill>
              </a:rPr>
              <a:t>d:</a:t>
            </a:r>
            <a:r>
              <a:rPr lang="vi-VN" sz="2400" dirty="0">
                <a:solidFill>
                  <a:schemeClr val="bg1"/>
                </a:solidFill>
              </a:rPr>
              <a:t> Bậc sai phân để làm chuỗi dừng.</a:t>
            </a:r>
          </a:p>
          <a:p>
            <a:pPr marL="457200" lvl="1"/>
            <a:r>
              <a:rPr lang="vi-VN" sz="2400" b="1" dirty="0">
                <a:solidFill>
                  <a:schemeClr val="bg1"/>
                </a:solidFill>
              </a:rPr>
              <a:t>q:</a:t>
            </a:r>
            <a:r>
              <a:rPr lang="vi-VN" sz="2400" dirty="0">
                <a:solidFill>
                  <a:schemeClr val="bg1"/>
                </a:solidFill>
              </a:rPr>
              <a:t> Bậc của phần trung bình trượt (MA).</a:t>
            </a:r>
          </a:p>
          <a:p>
            <a:r>
              <a:rPr lang="vi-VN" sz="2400" b="1" dirty="0">
                <a:solidFill>
                  <a:schemeClr val="bg1"/>
                </a:solidFill>
              </a:rPr>
              <a:t>Kiểm tra tính dừng:</a:t>
            </a:r>
            <a:endParaRPr lang="vi-VN" sz="2400" dirty="0">
              <a:solidFill>
                <a:schemeClr val="bg1"/>
              </a:solidFill>
            </a:endParaRPr>
          </a:p>
          <a:p>
            <a:pPr marL="457200" lvl="1"/>
            <a:r>
              <a:rPr lang="vi-VN" sz="2400" dirty="0">
                <a:solidFill>
                  <a:schemeClr val="bg1"/>
                </a:solidFill>
              </a:rPr>
              <a:t>Sử dụng sai phân và kiểm định (như Dickey-Fuller) để đảm bảo chuỗi dừng.</a:t>
            </a:r>
          </a:p>
          <a:p>
            <a:r>
              <a:rPr lang="en-US" sz="2400" b="1" dirty="0" err="1">
                <a:solidFill>
                  <a:schemeClr val="bg1"/>
                </a:solidFill>
              </a:rPr>
              <a:t>Khả</a:t>
            </a:r>
            <a:r>
              <a:rPr lang="en-US" sz="2400" b="1" dirty="0">
                <a:solidFill>
                  <a:schemeClr val="bg1"/>
                </a:solidFill>
              </a:rPr>
              <a:t> </a:t>
            </a:r>
            <a:r>
              <a:rPr lang="en-US" sz="2400" b="1" dirty="0" err="1">
                <a:solidFill>
                  <a:schemeClr val="bg1"/>
                </a:solidFill>
              </a:rPr>
              <a:t>năng</a:t>
            </a:r>
            <a:r>
              <a:rPr lang="en-US" sz="2400" b="1" dirty="0">
                <a:solidFill>
                  <a:schemeClr val="bg1"/>
                </a:solidFill>
              </a:rPr>
              <a:t> </a:t>
            </a:r>
            <a:r>
              <a:rPr lang="en-US" sz="2400" b="1" dirty="0" err="1">
                <a:solidFill>
                  <a:schemeClr val="bg1"/>
                </a:solidFill>
              </a:rPr>
              <a:t>triển</a:t>
            </a:r>
            <a:r>
              <a:rPr lang="en-US" sz="2400" b="1" dirty="0">
                <a:solidFill>
                  <a:schemeClr val="bg1"/>
                </a:solidFill>
              </a:rPr>
              <a:t> </a:t>
            </a:r>
            <a:r>
              <a:rPr lang="en-US" sz="2400" b="1" dirty="0" err="1">
                <a:solidFill>
                  <a:schemeClr val="bg1"/>
                </a:solidFill>
              </a:rPr>
              <a:t>khai</a:t>
            </a:r>
            <a:r>
              <a:rPr lang="en-US" sz="2400" b="1" dirty="0">
                <a:solidFill>
                  <a:schemeClr val="bg1"/>
                </a:solidFill>
              </a:rPr>
              <a:t>:</a:t>
            </a:r>
            <a:endParaRPr lang="vi-VN" sz="2400" dirty="0">
              <a:solidFill>
                <a:schemeClr val="bg1"/>
              </a:solidFill>
            </a:endParaRPr>
          </a:p>
          <a:p>
            <a:pPr marL="457200" lvl="1"/>
            <a:r>
              <a:rPr lang="vi-VN" sz="2400" dirty="0">
                <a:solidFill>
                  <a:schemeClr val="bg1"/>
                </a:solidFill>
              </a:rPr>
              <a:t>Huấn luyện nhanh, yêu cầu tài nguyên thấp.</a:t>
            </a:r>
          </a:p>
          <a:p>
            <a:pPr marL="457200" lvl="1"/>
            <a:r>
              <a:rPr lang="vi-VN" sz="2400" dirty="0">
                <a:solidFill>
                  <a:schemeClr val="bg1"/>
                </a:solidFill>
              </a:rPr>
              <a:t>Dễ triển khai và giải thích.</a:t>
            </a:r>
          </a:p>
          <a:p>
            <a:r>
              <a:rPr lang="vi-VN" sz="2400" dirty="0">
                <a:solidFill>
                  <a:schemeClr val="bg1"/>
                </a:solidFill>
              </a:rPr>
              <a:t>ARIMA phù hợp cho dự báo chuỗi thời gian với dữ liệu lớn và hạn chế tài nguyên.</a:t>
            </a:r>
          </a:p>
          <a:p>
            <a:endParaRPr lang="en-US" dirty="0"/>
          </a:p>
        </p:txBody>
      </p:sp>
      <p:sp>
        <p:nvSpPr>
          <p:cNvPr id="274" name="TextBox 273">
            <a:extLst>
              <a:ext uri="{FF2B5EF4-FFF2-40B4-BE49-F238E27FC236}">
                <a16:creationId xmlns:a16="http://schemas.microsoft.com/office/drawing/2014/main" id="{3D2D6BE3-F630-73EA-F776-AFAB91E6AD5F}"/>
              </a:ext>
            </a:extLst>
          </p:cNvPr>
          <p:cNvSpPr txBox="1"/>
          <p:nvPr/>
        </p:nvSpPr>
        <p:spPr>
          <a:xfrm>
            <a:off x="9717767" y="2052955"/>
            <a:ext cx="8321520" cy="7325082"/>
          </a:xfrm>
          <a:prstGeom prst="rect">
            <a:avLst/>
          </a:prstGeom>
          <a:noFill/>
        </p:spPr>
        <p:txBody>
          <a:bodyPr wrap="square" rtlCol="0">
            <a:spAutoFit/>
          </a:bodyPr>
          <a:lstStyle/>
          <a:p>
            <a:r>
              <a:rPr lang="vi-VN" sz="2400" dirty="0">
                <a:solidFill>
                  <a:schemeClr val="bg1"/>
                </a:solidFill>
              </a:rPr>
              <a:t>Mô hình SVR (Support Vector Regression) là phương pháp học máy mạnh mẽ, linh hoạt, và phù hợp cho dữ liệu phi tuyến.</a:t>
            </a:r>
          </a:p>
          <a:p>
            <a:r>
              <a:rPr lang="vi-VN" sz="2400" b="1" dirty="0">
                <a:solidFill>
                  <a:schemeClr val="bg1"/>
                </a:solidFill>
              </a:rPr>
              <a:t>Siêu tham số:</a:t>
            </a:r>
            <a:endParaRPr lang="vi-VN" sz="2400" dirty="0">
              <a:solidFill>
                <a:schemeClr val="bg1"/>
              </a:solidFill>
            </a:endParaRPr>
          </a:p>
          <a:p>
            <a:pPr marL="457200" lvl="1"/>
            <a:r>
              <a:rPr lang="vi-VN" sz="2400" b="1" dirty="0">
                <a:solidFill>
                  <a:schemeClr val="bg1"/>
                </a:solidFill>
              </a:rPr>
              <a:t>C:</a:t>
            </a:r>
            <a:r>
              <a:rPr lang="vi-VN" sz="2400" dirty="0">
                <a:solidFill>
                  <a:schemeClr val="bg1"/>
                </a:solidFill>
              </a:rPr>
              <a:t> Kiểm soát độ phức tạp và khả năng tổng quát hóa.</a:t>
            </a:r>
          </a:p>
          <a:p>
            <a:pPr marL="457200" lvl="1"/>
            <a:r>
              <a:rPr lang="vi-VN" sz="2400" b="1" dirty="0">
                <a:solidFill>
                  <a:schemeClr val="bg1"/>
                </a:solidFill>
              </a:rPr>
              <a:t>Kernel:</a:t>
            </a:r>
            <a:r>
              <a:rPr lang="vi-VN" sz="2400" dirty="0">
                <a:solidFill>
                  <a:schemeClr val="bg1"/>
                </a:solidFill>
              </a:rPr>
              <a:t> Chọn hàm nhân (linear, poly, RBF, sigmoid) phù hợp với dữ liệu.</a:t>
            </a:r>
          </a:p>
          <a:p>
            <a:pPr marL="457200" lvl="1"/>
            <a:r>
              <a:rPr lang="vi-VN" sz="2400" b="1" dirty="0">
                <a:solidFill>
                  <a:schemeClr val="bg1"/>
                </a:solidFill>
              </a:rPr>
              <a:t>Gamma:</a:t>
            </a:r>
            <a:r>
              <a:rPr lang="vi-VN" sz="2400" dirty="0">
                <a:solidFill>
                  <a:schemeClr val="bg1"/>
                </a:solidFill>
              </a:rPr>
              <a:t> Điều chỉnh mức ảnh hưởng của từng mẫu (đặc biệt với kernel RBF).</a:t>
            </a:r>
          </a:p>
          <a:p>
            <a:r>
              <a:rPr lang="vi-VN" sz="2400" b="1" dirty="0">
                <a:solidFill>
                  <a:schemeClr val="bg1"/>
                </a:solidFill>
              </a:rPr>
              <a:t>Yêu cầu tài nguyên:</a:t>
            </a:r>
            <a:endParaRPr lang="vi-VN" sz="2400" dirty="0">
              <a:solidFill>
                <a:schemeClr val="bg1"/>
              </a:solidFill>
            </a:endParaRPr>
          </a:p>
          <a:p>
            <a:pPr marL="457200" lvl="1"/>
            <a:r>
              <a:rPr lang="en-US" sz="2400" dirty="0">
                <a:solidFill>
                  <a:schemeClr val="bg1"/>
                </a:solidFill>
              </a:rPr>
              <a:t>- </a:t>
            </a:r>
            <a:r>
              <a:rPr lang="vi-VN" sz="2400" dirty="0">
                <a:solidFill>
                  <a:schemeClr val="bg1"/>
                </a:solidFill>
              </a:rPr>
              <a:t>Huấn luyện lâu và yêu cầu tài nguyên cao, nhất là với hàm nhân phi tuyến.</a:t>
            </a:r>
          </a:p>
          <a:p>
            <a:pPr marL="457200" lvl="1"/>
            <a:r>
              <a:rPr lang="en-US" sz="2400" dirty="0">
                <a:solidFill>
                  <a:schemeClr val="bg1"/>
                </a:solidFill>
              </a:rPr>
              <a:t>- </a:t>
            </a:r>
            <a:r>
              <a:rPr lang="vi-VN" sz="2400" dirty="0">
                <a:solidFill>
                  <a:schemeClr val="bg1"/>
                </a:solidFill>
              </a:rPr>
              <a:t>Không yêu cầu tính dừng của chuỗi, linh hoạt hơn ARIMA.</a:t>
            </a:r>
          </a:p>
          <a:p>
            <a:r>
              <a:rPr lang="vi-VN" sz="2400" b="1" dirty="0">
                <a:solidFill>
                  <a:schemeClr val="bg1"/>
                </a:solidFill>
              </a:rPr>
              <a:t>Triển khai:</a:t>
            </a:r>
            <a:endParaRPr lang="vi-VN" sz="2400" dirty="0">
              <a:solidFill>
                <a:schemeClr val="bg1"/>
              </a:solidFill>
            </a:endParaRPr>
          </a:p>
          <a:p>
            <a:pPr marL="457200" lvl="1"/>
            <a:r>
              <a:rPr lang="en-US" sz="2400" dirty="0">
                <a:solidFill>
                  <a:schemeClr val="bg1"/>
                </a:solidFill>
              </a:rPr>
              <a:t>- </a:t>
            </a:r>
            <a:r>
              <a:rPr lang="vi-VN" sz="2400" dirty="0">
                <a:solidFill>
                  <a:schemeClr val="bg1"/>
                </a:solidFill>
              </a:rPr>
              <a:t>Phức tạp trong tinh chỉnh và huấn luyện nhưng hiệu quả khi tối ưu hóa.</a:t>
            </a:r>
          </a:p>
          <a:p>
            <a:pPr marL="457200" lvl="1"/>
            <a:r>
              <a:rPr lang="en-US" sz="2400" dirty="0">
                <a:solidFill>
                  <a:schemeClr val="bg1"/>
                </a:solidFill>
              </a:rPr>
              <a:t>- </a:t>
            </a:r>
            <a:r>
              <a:rPr lang="vi-VN" sz="2400" dirty="0">
                <a:solidFill>
                  <a:schemeClr val="bg1"/>
                </a:solidFill>
              </a:rPr>
              <a:t>Khả năng giải thích thấp hơn, phù hợp với người có chuyên môn.</a:t>
            </a:r>
          </a:p>
          <a:p>
            <a:endParaRPr lang="en-US" dirty="0"/>
          </a:p>
        </p:txBody>
      </p:sp>
      <p:sp>
        <p:nvSpPr>
          <p:cNvPr id="278" name="Rectangle 277">
            <a:extLst>
              <a:ext uri="{FF2B5EF4-FFF2-40B4-BE49-F238E27FC236}">
                <a16:creationId xmlns:a16="http://schemas.microsoft.com/office/drawing/2014/main" id="{2C821D8F-B6B4-105C-557C-E383D704E600}"/>
              </a:ext>
            </a:extLst>
          </p:cNvPr>
          <p:cNvSpPr/>
          <p:nvPr/>
        </p:nvSpPr>
        <p:spPr>
          <a:xfrm>
            <a:off x="-11683750" y="3007257"/>
            <a:ext cx="6951223" cy="2865738"/>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TextBox 278">
            <a:extLst>
              <a:ext uri="{FF2B5EF4-FFF2-40B4-BE49-F238E27FC236}">
                <a16:creationId xmlns:a16="http://schemas.microsoft.com/office/drawing/2014/main" id="{E00CD4CC-BD42-6CF0-7813-DEC1E411B3F4}"/>
              </a:ext>
            </a:extLst>
          </p:cNvPr>
          <p:cNvSpPr txBox="1"/>
          <p:nvPr/>
        </p:nvSpPr>
        <p:spPr>
          <a:xfrm>
            <a:off x="-11805382" y="3198190"/>
            <a:ext cx="8321520" cy="2796599"/>
          </a:xfrm>
          <a:prstGeom prst="rect">
            <a:avLst/>
          </a:prstGeom>
          <a:noFill/>
        </p:spPr>
        <p:txBody>
          <a:bodyPr wrap="square" rtlCol="0">
            <a:spAutoFit/>
          </a:bodyPr>
          <a:lstStyle/>
          <a:p>
            <a:pPr marL="457200" marR="0">
              <a:lnSpc>
                <a:spcPct val="107000"/>
              </a:lnSpc>
              <a:spcAft>
                <a:spcPts val="800"/>
              </a:spcAft>
            </a:pPr>
            <a:r>
              <a:rPr lang="en-US" sz="2400" dirty="0">
                <a:solidFill>
                  <a:srgbClr val="6A9955"/>
                </a:solidFill>
                <a:effectLst/>
                <a:latin typeface="Times New Roman" panose="02020603050405020304" pitchFamily="18" charset="0"/>
                <a:ea typeface="Courier New" panose="02070309020205020404" pitchFamily="49" charset="0"/>
              </a:rPr>
              <a:t># evaluate forecasts</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err="1">
                <a:solidFill>
                  <a:srgbClr val="9CDCFE"/>
                </a:solidFill>
                <a:effectLst/>
                <a:latin typeface="Times New Roman" panose="02020603050405020304" pitchFamily="18" charset="0"/>
                <a:ea typeface="Courier New" panose="02070309020205020404" pitchFamily="49" charset="0"/>
              </a:rPr>
              <a:t>rmse</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4EC9B0"/>
                </a:solidFill>
                <a:effectLst/>
                <a:latin typeface="Times New Roman" panose="02020603050405020304" pitchFamily="18" charset="0"/>
                <a:ea typeface="Courier New" panose="02070309020205020404" pitchFamily="49" charset="0"/>
              </a:rPr>
              <a:t>np</a:t>
            </a:r>
            <a:r>
              <a:rPr lang="en-US" sz="2400" dirty="0" err="1">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9CDCFE"/>
                </a:solidFill>
                <a:effectLst/>
                <a:latin typeface="Times New Roman" panose="02020603050405020304" pitchFamily="18" charset="0"/>
                <a:ea typeface="Courier New" panose="02070309020205020404" pitchFamily="49" charset="0"/>
              </a:rPr>
              <a:t>sqrt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DCDCAA"/>
                </a:solidFill>
                <a:effectLst/>
                <a:latin typeface="Times New Roman" panose="02020603050405020304" pitchFamily="18" charset="0"/>
                <a:ea typeface="Courier New" panose="02070309020205020404" pitchFamily="49" charset="0"/>
              </a:rPr>
              <a:t>mean_squared_error</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9CDCFE"/>
                </a:solidFill>
                <a:effectLst/>
                <a:latin typeface="Times New Roman" panose="02020603050405020304" pitchFamily="18" charset="0"/>
                <a:ea typeface="Courier New" panose="02070309020205020404" pitchFamily="49" charset="0"/>
              </a:rPr>
              <a:t>test_set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9CDCFE"/>
                </a:solidFill>
                <a:effectLst/>
                <a:latin typeface="Times New Roman" panose="02020603050405020304" pitchFamily="18" charset="0"/>
                <a:ea typeface="Courier New" panose="02070309020205020404" pitchFamily="49" charset="0"/>
              </a:rPr>
              <a:t>pred</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9CDCFE"/>
                </a:solidFill>
                <a:effectLst/>
                <a:latin typeface="Times New Roman" panose="02020603050405020304" pitchFamily="18" charset="0"/>
                <a:ea typeface="Courier New" panose="02070309020205020404" pitchFamily="49" charset="0"/>
              </a:rPr>
              <a:t>r2_test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CDCAA"/>
                </a:solidFill>
                <a:effectLst/>
                <a:latin typeface="Times New Roman" panose="02020603050405020304" pitchFamily="18" charset="0"/>
                <a:ea typeface="Courier New" panose="02070309020205020404" pitchFamily="49" charset="0"/>
              </a:rPr>
              <a:t>r2_score</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9CDCFE"/>
                </a:solidFill>
                <a:effectLst/>
                <a:latin typeface="Times New Roman" panose="02020603050405020304" pitchFamily="18" charset="0"/>
                <a:ea typeface="Courier New" panose="02070309020205020404" pitchFamily="49" charset="0"/>
              </a:rPr>
              <a:t>test_set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9CDCFE"/>
                </a:solidFill>
                <a:effectLst/>
                <a:latin typeface="Times New Roman" panose="02020603050405020304" pitchFamily="18" charset="0"/>
                <a:ea typeface="Courier New" panose="02070309020205020404" pitchFamily="49" charset="0"/>
              </a:rPr>
              <a:t>pred</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DCDCAA"/>
                </a:solidFill>
                <a:effectLst/>
                <a:latin typeface="Times New Roman" panose="02020603050405020304" pitchFamily="18" charset="0"/>
                <a:ea typeface="Courier New" panose="02070309020205020404" pitchFamily="49" charset="0"/>
              </a:rPr>
              <a:t>print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CE9178"/>
                </a:solidFill>
                <a:effectLst/>
                <a:latin typeface="Times New Roman" panose="02020603050405020304" pitchFamily="18" charset="0"/>
                <a:ea typeface="Courier New" panose="02070309020205020404" pitchFamily="49" charset="0"/>
              </a:rPr>
              <a:t>'Test RMSE: </a:t>
            </a:r>
            <a:r>
              <a:rPr lang="en-US" sz="2400" dirty="0">
                <a:solidFill>
                  <a:srgbClr val="569CD6"/>
                </a:solidFill>
                <a:effectLst/>
                <a:latin typeface="Times New Roman" panose="02020603050405020304" pitchFamily="18" charset="0"/>
                <a:ea typeface="Courier New" panose="02070309020205020404" pitchFamily="49" charset="0"/>
              </a:rPr>
              <a:t>%.3f</a:t>
            </a:r>
            <a:r>
              <a:rPr lang="en-US" sz="2400" dirty="0">
                <a:solidFill>
                  <a:srgbClr val="CE9178"/>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9CDCFE"/>
                </a:solidFill>
                <a:effectLst/>
                <a:latin typeface="Times New Roman" panose="02020603050405020304" pitchFamily="18" charset="0"/>
                <a:ea typeface="Courier New" panose="02070309020205020404" pitchFamily="49" charset="0"/>
              </a:rPr>
              <a:t>rmse</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DCDCAA"/>
                </a:solidFill>
                <a:effectLst/>
                <a:latin typeface="Times New Roman" panose="02020603050405020304" pitchFamily="18" charset="0"/>
                <a:ea typeface="Courier New" panose="02070309020205020404" pitchFamily="49" charset="0"/>
              </a:rPr>
              <a:t>print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CE9178"/>
                </a:solidFill>
                <a:effectLst/>
                <a:latin typeface="Times New Roman" panose="02020603050405020304" pitchFamily="18" charset="0"/>
                <a:ea typeface="Courier New" panose="02070309020205020404" pitchFamily="49" charset="0"/>
              </a:rPr>
              <a:t>'Test r2_score: </a:t>
            </a:r>
            <a:r>
              <a:rPr lang="en-US" sz="2400" dirty="0">
                <a:solidFill>
                  <a:srgbClr val="569CD6"/>
                </a:solidFill>
                <a:effectLst/>
                <a:latin typeface="Times New Roman" panose="02020603050405020304" pitchFamily="18" charset="0"/>
                <a:ea typeface="Courier New" panose="02070309020205020404" pitchFamily="49" charset="0"/>
              </a:rPr>
              <a:t>%.3f</a:t>
            </a:r>
            <a:r>
              <a:rPr lang="en-US" sz="2400" dirty="0">
                <a:solidFill>
                  <a:srgbClr val="CE9178"/>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9CDCFE"/>
                </a:solidFill>
                <a:effectLst/>
                <a:latin typeface="Times New Roman" panose="02020603050405020304" pitchFamily="18" charset="0"/>
                <a:ea typeface="Courier New" panose="02070309020205020404" pitchFamily="49" charset="0"/>
              </a:rPr>
              <a:t>r2_test</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endParaRPr lang="en-US" dirty="0"/>
          </a:p>
        </p:txBody>
      </p:sp>
      <p:pic>
        <p:nvPicPr>
          <p:cNvPr id="280" name="image6.png">
            <a:extLst>
              <a:ext uri="{FF2B5EF4-FFF2-40B4-BE49-F238E27FC236}">
                <a16:creationId xmlns:a16="http://schemas.microsoft.com/office/drawing/2014/main" id="{BF87523D-047E-10CE-6479-CA8BF6C302D5}"/>
              </a:ext>
            </a:extLst>
          </p:cNvPr>
          <p:cNvPicPr/>
          <p:nvPr/>
        </p:nvPicPr>
        <p:blipFill>
          <a:blip r:embed="rId11"/>
          <a:srcRect/>
          <a:stretch>
            <a:fillRect/>
          </a:stretch>
        </p:blipFill>
        <p:spPr>
          <a:xfrm>
            <a:off x="1107361" y="12287445"/>
            <a:ext cx="7006988" cy="1104853"/>
          </a:xfrm>
          <a:prstGeom prst="rect">
            <a:avLst/>
          </a:prstGeom>
          <a:ln/>
        </p:spPr>
      </p:pic>
      <p:sp>
        <p:nvSpPr>
          <p:cNvPr id="281" name="Rectangle 280">
            <a:extLst>
              <a:ext uri="{FF2B5EF4-FFF2-40B4-BE49-F238E27FC236}">
                <a16:creationId xmlns:a16="http://schemas.microsoft.com/office/drawing/2014/main" id="{5358C86A-45D4-16AA-951A-EB0FDB96FDF2}"/>
              </a:ext>
            </a:extLst>
          </p:cNvPr>
          <p:cNvSpPr/>
          <p:nvPr/>
        </p:nvSpPr>
        <p:spPr>
          <a:xfrm>
            <a:off x="20007438" y="2562267"/>
            <a:ext cx="6951223" cy="2865738"/>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a:lnSpc>
                <a:spcPct val="107000"/>
              </a:lnSpc>
              <a:spcAft>
                <a:spcPts val="800"/>
              </a:spcAft>
            </a:pPr>
            <a:r>
              <a:rPr lang="en-US" sz="1800" dirty="0" err="1">
                <a:solidFill>
                  <a:srgbClr val="9CDCFE"/>
                </a:solidFill>
                <a:effectLst/>
                <a:latin typeface="Times New Roman" panose="02020603050405020304" pitchFamily="18" charset="0"/>
                <a:ea typeface="Courier New" panose="02070309020205020404" pitchFamily="49" charset="0"/>
              </a:rPr>
              <a:t>mae_test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D4D4D4"/>
                </a:solidFill>
                <a:effectLst/>
                <a:latin typeface="Times New Roman" panose="02020603050405020304" pitchFamily="18" charset="0"/>
                <a:ea typeface="Courier New" panose="02070309020205020404" pitchFamily="49" charset="0"/>
              </a:rPr>
              <a: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err="1">
                <a:solidFill>
                  <a:srgbClr val="DCDCAA"/>
                </a:solidFill>
                <a:effectLst/>
                <a:latin typeface="Times New Roman" panose="02020603050405020304" pitchFamily="18" charset="0"/>
                <a:ea typeface="Courier New" panose="02070309020205020404" pitchFamily="49" charset="0"/>
              </a:rPr>
              <a:t>mean_absolute_error</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err="1">
                <a:solidFill>
                  <a:srgbClr val="9CDCFE"/>
                </a:solidFill>
                <a:effectLst/>
                <a:latin typeface="Times New Roman" panose="02020603050405020304" pitchFamily="18" charset="0"/>
                <a:ea typeface="Courier New" panose="02070309020205020404" pitchFamily="49" charset="0"/>
              </a:rPr>
              <a:t>y_test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9CDCFE"/>
                </a:solidFill>
                <a:effectLst/>
                <a:latin typeface="Times New Roman" panose="02020603050405020304" pitchFamily="18" charset="0"/>
                <a:ea typeface="Courier New" panose="02070309020205020404" pitchFamily="49" charset="0"/>
              </a:rPr>
              <a:t>predictions</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1800" dirty="0" err="1">
                <a:solidFill>
                  <a:srgbClr val="9CDCFE"/>
                </a:solidFill>
                <a:effectLst/>
                <a:latin typeface="Times New Roman" panose="02020603050405020304" pitchFamily="18" charset="0"/>
                <a:ea typeface="Courier New" panose="02070309020205020404" pitchFamily="49" charset="0"/>
              </a:rPr>
              <a:t>rmse_test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D4D4D4"/>
                </a:solidFill>
                <a:effectLst/>
                <a:latin typeface="Times New Roman" panose="02020603050405020304" pitchFamily="18" charset="0"/>
                <a:ea typeface="Courier New" panose="02070309020205020404" pitchFamily="49" charset="0"/>
              </a:rPr>
              <a: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err="1">
                <a:solidFill>
                  <a:srgbClr val="DCDCAA"/>
                </a:solidFill>
                <a:effectLst/>
                <a:latin typeface="Times New Roman" panose="02020603050405020304" pitchFamily="18" charset="0"/>
                <a:ea typeface="Courier New" panose="02070309020205020404" pitchFamily="49" charset="0"/>
              </a:rPr>
              <a:t>mean_squared_error</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err="1">
                <a:solidFill>
                  <a:srgbClr val="9CDCFE"/>
                </a:solidFill>
                <a:effectLst/>
                <a:latin typeface="Times New Roman" panose="02020603050405020304" pitchFamily="18" charset="0"/>
                <a:ea typeface="Courier New" panose="02070309020205020404" pitchFamily="49" charset="0"/>
              </a:rPr>
              <a:t>y_test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9CDCFE"/>
                </a:solidFill>
                <a:effectLst/>
                <a:latin typeface="Times New Roman" panose="02020603050405020304" pitchFamily="18" charset="0"/>
                <a:ea typeface="Courier New" panose="02070309020205020404" pitchFamily="49" charset="0"/>
              </a:rPr>
              <a:t>predictions</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1800" dirty="0">
                <a:solidFill>
                  <a:srgbClr val="9CDCFE"/>
                </a:solidFill>
                <a:effectLst/>
                <a:latin typeface="Times New Roman" panose="02020603050405020304" pitchFamily="18" charset="0"/>
                <a:ea typeface="Courier New" panose="02070309020205020404" pitchFamily="49" charset="0"/>
              </a:rPr>
              <a:t>r2_test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D4D4D4"/>
                </a:solidFill>
                <a:effectLst/>
                <a:latin typeface="Times New Roman" panose="02020603050405020304" pitchFamily="18" charset="0"/>
                <a:ea typeface="Courier New" panose="02070309020205020404" pitchFamily="49" charset="0"/>
              </a:rPr>
              <a: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DCDCAA"/>
                </a:solidFill>
                <a:effectLst/>
                <a:latin typeface="Times New Roman" panose="02020603050405020304" pitchFamily="18" charset="0"/>
                <a:ea typeface="Courier New" panose="02070309020205020404" pitchFamily="49" charset="0"/>
              </a:rPr>
              <a:t>r2_score</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err="1">
                <a:solidFill>
                  <a:srgbClr val="9CDCFE"/>
                </a:solidFill>
                <a:effectLst/>
                <a:latin typeface="Times New Roman" panose="02020603050405020304" pitchFamily="18" charset="0"/>
                <a:ea typeface="Courier New" panose="02070309020205020404" pitchFamily="49" charset="0"/>
              </a:rPr>
              <a:t>y_test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9CDCFE"/>
                </a:solidFill>
                <a:effectLst/>
                <a:latin typeface="Times New Roman" panose="02020603050405020304" pitchFamily="18" charset="0"/>
                <a:ea typeface="Courier New" panose="02070309020205020404" pitchFamily="49" charset="0"/>
              </a:rPr>
              <a:t>predictions</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1800" dirty="0">
                <a:solidFill>
                  <a:srgbClr val="DCDCAA"/>
                </a:solidFill>
                <a:effectLst/>
                <a:latin typeface="Times New Roman" panose="02020603050405020304" pitchFamily="18" charset="0"/>
                <a:ea typeface="Courier New" panose="02070309020205020404" pitchFamily="49" charset="0"/>
              </a:rPr>
              <a:t>print</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a:solidFill>
                  <a:srgbClr val="CE9178"/>
                </a:solidFill>
                <a:effectLst/>
                <a:latin typeface="Times New Roman" panose="02020603050405020304" pitchFamily="18" charset="0"/>
                <a:ea typeface="Courier New" panose="02070309020205020404" pitchFamily="49" charset="0"/>
              </a:rPr>
              <a:t>"Test Mean Absolute Error:"</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err="1">
                <a:solidFill>
                  <a:srgbClr val="9CDCFE"/>
                </a:solidFill>
                <a:effectLst/>
                <a:latin typeface="Times New Roman" panose="02020603050405020304" pitchFamily="18" charset="0"/>
                <a:ea typeface="Courier New" panose="02070309020205020404" pitchFamily="49" charset="0"/>
              </a:rPr>
              <a:t>mae_test</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1800" dirty="0">
                <a:solidFill>
                  <a:srgbClr val="DCDCAA"/>
                </a:solidFill>
                <a:effectLst/>
                <a:latin typeface="Times New Roman" panose="02020603050405020304" pitchFamily="18" charset="0"/>
                <a:ea typeface="Courier New" panose="02070309020205020404" pitchFamily="49" charset="0"/>
              </a:rPr>
              <a:t>print</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a:solidFill>
                  <a:srgbClr val="CE9178"/>
                </a:solidFill>
                <a:effectLst/>
                <a:latin typeface="Times New Roman" panose="02020603050405020304" pitchFamily="18" charset="0"/>
                <a:ea typeface="Courier New" panose="02070309020205020404" pitchFamily="49" charset="0"/>
              </a:rPr>
              <a:t>"Test Mean Squared Error:"</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err="1">
                <a:solidFill>
                  <a:srgbClr val="9CDCFE"/>
                </a:solidFill>
                <a:effectLst/>
                <a:latin typeface="Times New Roman" panose="02020603050405020304" pitchFamily="18" charset="0"/>
                <a:ea typeface="Courier New" panose="02070309020205020404" pitchFamily="49" charset="0"/>
              </a:rPr>
              <a:t>rmse_test</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1800" dirty="0">
                <a:solidFill>
                  <a:srgbClr val="DCDCAA"/>
                </a:solidFill>
                <a:effectLst/>
                <a:latin typeface="Times New Roman" panose="02020603050405020304" pitchFamily="18" charset="0"/>
                <a:ea typeface="Courier New" panose="02070309020205020404" pitchFamily="49" charset="0"/>
              </a:rPr>
              <a:t>print</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a:solidFill>
                  <a:srgbClr val="CE9178"/>
                </a:solidFill>
                <a:effectLst/>
                <a:latin typeface="Times New Roman" panose="02020603050405020304" pitchFamily="18" charset="0"/>
                <a:ea typeface="Courier New" panose="02070309020205020404" pitchFamily="49" charset="0"/>
              </a:rPr>
              <a:t>"Test R-squared:"</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9CDCFE"/>
                </a:solidFill>
                <a:effectLst/>
                <a:latin typeface="Times New Roman" panose="02020603050405020304" pitchFamily="18" charset="0"/>
                <a:ea typeface="Courier New" panose="02070309020205020404" pitchFamily="49" charset="0"/>
              </a:rPr>
              <a:t>r2_test</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p:txBody>
      </p:sp>
      <p:pic>
        <p:nvPicPr>
          <p:cNvPr id="306" name="image11.png">
            <a:extLst>
              <a:ext uri="{FF2B5EF4-FFF2-40B4-BE49-F238E27FC236}">
                <a16:creationId xmlns:a16="http://schemas.microsoft.com/office/drawing/2014/main" id="{9D5E94B0-86D1-EA7B-031E-83D818048EEE}"/>
              </a:ext>
            </a:extLst>
          </p:cNvPr>
          <p:cNvPicPr/>
          <p:nvPr/>
        </p:nvPicPr>
        <p:blipFill>
          <a:blip r:embed="rId12"/>
          <a:srcRect/>
          <a:stretch>
            <a:fillRect/>
          </a:stretch>
        </p:blipFill>
        <p:spPr>
          <a:xfrm>
            <a:off x="9967733" y="12174208"/>
            <a:ext cx="7016244" cy="1100721"/>
          </a:xfrm>
          <a:prstGeom prst="rect">
            <a:avLst/>
          </a:prstGeom>
          <a:ln/>
        </p:spPr>
      </p:pic>
    </p:spTree>
    <p:extLst>
      <p:ext uri="{BB962C8B-B14F-4D97-AF65-F5344CB8AC3E}">
        <p14:creationId xmlns:p14="http://schemas.microsoft.com/office/powerpoint/2010/main" val="100700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F76129DD-C37E-39E9-6D4C-F7A7551C0D8B}"/>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646C210E-31C4-EFC7-763D-E08E2E248928}"/>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E8B7405C-0D1C-B75B-B270-47953CEC80DD}"/>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0E5FD5B1-5879-5238-07B9-7EB535EAD5CD}"/>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FD589FDA-C1F3-0ECF-BDC0-144233744528}"/>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5635A9A2-B8D8-E7DA-91B8-0DAF87099368}"/>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04076702-2486-B461-CB5E-4421D6DE8431}"/>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F68DA1CD-C200-AD3E-C18B-9B2BFAA3B849}"/>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39F98602-61C0-7DB4-7DF1-513BE95AA09A}"/>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08B2CF9B-0C43-F826-91BA-89E4AA5F2CD7}"/>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262C8955-694E-F4FE-2334-6B98979DFC37}"/>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TextBox 5">
            <a:extLst>
              <a:ext uri="{FF2B5EF4-FFF2-40B4-BE49-F238E27FC236}">
                <a16:creationId xmlns:a16="http://schemas.microsoft.com/office/drawing/2014/main" id="{E50AAC31-3783-0616-4169-ABB0783EF561}"/>
              </a:ext>
            </a:extLst>
          </p:cNvPr>
          <p:cNvSpPr txBox="1"/>
          <p:nvPr/>
        </p:nvSpPr>
        <p:spPr>
          <a:xfrm>
            <a:off x="2081790"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282" name="Google Shape;218;p12">
            <a:extLst>
              <a:ext uri="{FF2B5EF4-FFF2-40B4-BE49-F238E27FC236}">
                <a16:creationId xmlns:a16="http://schemas.microsoft.com/office/drawing/2014/main" id="{05688BEA-207D-0CCD-947F-1870501E2D8F}"/>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D700BA4F-07F0-8B48-E525-2BA00E6BF6CF}"/>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1ED5A6D2-BD19-4E1B-0111-EF60FAB4A009}"/>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AD40A4F4-FBDA-2350-4451-8BC4B5497AB2}"/>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760C8BED-F98F-A65E-5931-54CAA4B7F54D}"/>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619B0D22-D896-6688-F0F8-F151D1D84FC0}"/>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BED59E89-119C-9430-9CED-DC3AC771772C}"/>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9A0DAD73-3DCE-DB8E-27E2-0FDB95F1BAB4}"/>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921202B1-DC97-0712-7AD0-C9831F8FDB3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494860EB-952C-1A88-7323-A43D7814BAEF}"/>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2F818F3A-AD7D-BFD8-E446-8CAED7BF6B0B}"/>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FD3B8FFE-9A14-307E-DD8E-294E396A8B42}"/>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75578D18-9B3F-2CF5-F00A-F22262D98C3C}"/>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71967642-3880-9B57-57FB-F62AFB15B455}"/>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9CFB823C-956E-4BC5-A585-9BAE2CFABD63}"/>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E8B48F89-E659-3E6B-86E4-7E754ED380DB}"/>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C5AC0C43-C24B-E773-5E3D-54325FE99F28}"/>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B6822B5F-A13D-2F20-0860-D0BE5344654F}"/>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BD7D0BF4-0C48-1A50-BA49-B3044AE79EFD}"/>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D2E55DE1-F064-5F06-5856-54C1E28916B4}"/>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E53D6703-F4E0-F793-0161-5A467C420EC6}"/>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297DA198-0C45-C9DA-41EB-0217BF2ED66F}"/>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A52F9F1B-78B5-EEEA-0D31-829F71D97389}"/>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833E4E0A-D636-DB6C-6474-02917C7CE7ED}"/>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819181A4-E13F-2EBC-6708-AC0945EE3F2A}"/>
              </a:ext>
            </a:extLst>
          </p:cNvPr>
          <p:cNvGrpSpPr/>
          <p:nvPr/>
        </p:nvGrpSpPr>
        <p:grpSpPr>
          <a:xfrm>
            <a:off x="18143087" y="-9964"/>
            <a:ext cx="4914900" cy="10287000"/>
            <a:chOff x="13716000" y="0"/>
            <a:chExt cx="4922191" cy="10287000"/>
          </a:xfrm>
        </p:grpSpPr>
        <p:sp>
          <p:nvSpPr>
            <p:cNvPr id="11" name="Rectangle 10">
              <a:extLst>
                <a:ext uri="{FF2B5EF4-FFF2-40B4-BE49-F238E27FC236}">
                  <a16:creationId xmlns:a16="http://schemas.microsoft.com/office/drawing/2014/main" id="{B144D423-E5D3-26B6-161A-4B9EADAFA6BE}"/>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3D72BF19-D24D-B9A5-B9E0-D36CEC384F71}"/>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A46AA822-E124-914D-DC72-A2BE060E96FA}"/>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F752D9EF-6F63-B3C9-CF64-90816A0E1290}"/>
              </a:ext>
            </a:extLst>
          </p:cNvPr>
          <p:cNvSpPr txBox="1"/>
          <p:nvPr/>
        </p:nvSpPr>
        <p:spPr>
          <a:xfrm>
            <a:off x="19223903" y="5033750"/>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C80FF8BD-A48C-9605-F1E7-648D2CD8D8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88027" y="7153899"/>
            <a:ext cx="913046" cy="914400"/>
          </a:xfrm>
          <a:prstGeom prst="rect">
            <a:avLst/>
          </a:prstGeom>
        </p:spPr>
      </p:pic>
      <p:sp>
        <p:nvSpPr>
          <p:cNvPr id="20" name="Isosceles Triangle 19">
            <a:extLst>
              <a:ext uri="{FF2B5EF4-FFF2-40B4-BE49-F238E27FC236}">
                <a16:creationId xmlns:a16="http://schemas.microsoft.com/office/drawing/2014/main" id="{8FF86609-4583-2032-6C35-127753638039}"/>
              </a:ext>
            </a:extLst>
          </p:cNvPr>
          <p:cNvSpPr/>
          <p:nvPr/>
        </p:nvSpPr>
        <p:spPr>
          <a:xfrm rot="5400000">
            <a:off x="18929331" y="101672"/>
            <a:ext cx="474618" cy="1417989"/>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84;p11">
            <a:extLst>
              <a:ext uri="{FF2B5EF4-FFF2-40B4-BE49-F238E27FC236}">
                <a16:creationId xmlns:a16="http://schemas.microsoft.com/office/drawing/2014/main" id="{DDC8626B-1357-6EFF-B35B-80FC83710B71}"/>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AEB8105F-AAD6-1125-9399-0B6BCB200DD3}"/>
              </a:ext>
            </a:extLst>
          </p:cNvPr>
          <p:cNvGrpSpPr/>
          <p:nvPr/>
        </p:nvGrpSpPr>
        <p:grpSpPr>
          <a:xfrm rot="2700000">
            <a:off x="10726620" y="123005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2EA87F03-0DC4-99DE-4803-BB8DE107FAAE}"/>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3FF18DA7-8F5D-6AD8-1C61-FC4B139B9908}"/>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61AE2183-F43C-BC0D-4218-69E50E8C9857}"/>
              </a:ext>
            </a:extLst>
          </p:cNvPr>
          <p:cNvGrpSpPr/>
          <p:nvPr/>
        </p:nvGrpSpPr>
        <p:grpSpPr>
          <a:xfrm rot="2700000">
            <a:off x="13261393" y="11542175"/>
            <a:ext cx="5498471" cy="5679297"/>
            <a:chOff x="0" y="-47625"/>
            <a:chExt cx="1448157" cy="1495782"/>
          </a:xfrm>
          <a:solidFill>
            <a:srgbClr val="F69326"/>
          </a:solidFill>
        </p:grpSpPr>
        <p:sp>
          <p:nvSpPr>
            <p:cNvPr id="262" name="Google Shape;177;p11">
              <a:extLst>
                <a:ext uri="{FF2B5EF4-FFF2-40B4-BE49-F238E27FC236}">
                  <a16:creationId xmlns:a16="http://schemas.microsoft.com/office/drawing/2014/main" id="{31645240-673C-2438-F1F1-C02B473A34F2}"/>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032E93A1-E49D-94F2-3CA9-E6773D3BAED2}"/>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2A86332D-DCB8-771C-BCF5-005A211FA65A}"/>
              </a:ext>
            </a:extLst>
          </p:cNvPr>
          <p:cNvGrpSpPr/>
          <p:nvPr/>
        </p:nvGrpSpPr>
        <p:grpSpPr>
          <a:xfrm rot="2700000">
            <a:off x="12673774" y="-4327999"/>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3FB8BA42-CCA3-8EE5-7ECC-93C83714F6E0}"/>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3E97365A-F2FA-EA0B-2951-36F389168E28}"/>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Rectangle 268">
            <a:extLst>
              <a:ext uri="{FF2B5EF4-FFF2-40B4-BE49-F238E27FC236}">
                <a16:creationId xmlns:a16="http://schemas.microsoft.com/office/drawing/2014/main" id="{782A9C26-D4D8-74F5-877C-9226CC22651A}"/>
              </a:ext>
            </a:extLst>
          </p:cNvPr>
          <p:cNvSpPr/>
          <p:nvPr/>
        </p:nvSpPr>
        <p:spPr>
          <a:xfrm>
            <a:off x="19768686" y="1409916"/>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C1BA88B-A149-85B6-39D4-1074C716AA56}"/>
              </a:ext>
            </a:extLst>
          </p:cNvPr>
          <p:cNvSpPr txBox="1"/>
          <p:nvPr/>
        </p:nvSpPr>
        <p:spPr>
          <a:xfrm>
            <a:off x="19993824" y="1441462"/>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sp>
        <p:nvSpPr>
          <p:cNvPr id="162" name="Rectangle 161">
            <a:extLst>
              <a:ext uri="{FF2B5EF4-FFF2-40B4-BE49-F238E27FC236}">
                <a16:creationId xmlns:a16="http://schemas.microsoft.com/office/drawing/2014/main" id="{C678DC8D-9AB1-B035-BF8A-A47E19BAC2BD}"/>
              </a:ext>
            </a:extLst>
          </p:cNvPr>
          <p:cNvSpPr/>
          <p:nvPr/>
        </p:nvSpPr>
        <p:spPr>
          <a:xfrm rot="2722170">
            <a:off x="18596087" y="11075085"/>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1" name="Group 310">
            <a:extLst>
              <a:ext uri="{FF2B5EF4-FFF2-40B4-BE49-F238E27FC236}">
                <a16:creationId xmlns:a16="http://schemas.microsoft.com/office/drawing/2014/main" id="{13D6B4D8-C617-07BB-E2E7-ECD8F38646CA}"/>
              </a:ext>
            </a:extLst>
          </p:cNvPr>
          <p:cNvGrpSpPr/>
          <p:nvPr/>
        </p:nvGrpSpPr>
        <p:grpSpPr>
          <a:xfrm>
            <a:off x="362971" y="0"/>
            <a:ext cx="19930885" cy="10287000"/>
            <a:chOff x="9144000" y="0"/>
            <a:chExt cx="4922192" cy="10287000"/>
          </a:xfrm>
        </p:grpSpPr>
        <p:sp>
          <p:nvSpPr>
            <p:cNvPr id="312" name="Rectangle 311">
              <a:extLst>
                <a:ext uri="{FF2B5EF4-FFF2-40B4-BE49-F238E27FC236}">
                  <a16:creationId xmlns:a16="http://schemas.microsoft.com/office/drawing/2014/main" id="{1F2C7049-CBC4-CAFF-5EFB-DC06A42924BC}"/>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Isosceles Triangle 312">
              <a:extLst>
                <a:ext uri="{FF2B5EF4-FFF2-40B4-BE49-F238E27FC236}">
                  <a16:creationId xmlns:a16="http://schemas.microsoft.com/office/drawing/2014/main" id="{62CDC69D-292F-B56D-1F45-EB56F7277767}"/>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CB0BA480-A232-1865-A678-42CDC6276472}"/>
              </a:ext>
            </a:extLst>
          </p:cNvPr>
          <p:cNvSpPr txBox="1"/>
          <p:nvPr/>
        </p:nvSpPr>
        <p:spPr>
          <a:xfrm>
            <a:off x="2476377" y="363975"/>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b="0" i="0" u="none" strike="noStrike" cap="none" dirty="0">
                <a:solidFill>
                  <a:schemeClr val="bg1"/>
                </a:solidFill>
                <a:latin typeface="Anton"/>
                <a:ea typeface="Anton"/>
                <a:cs typeface="Anton"/>
                <a:sym typeface="Anton"/>
              </a:rPr>
              <a:t>SO SÁNH</a:t>
            </a:r>
            <a:endParaRPr lang="en-US" sz="5400" dirty="0">
              <a:solidFill>
                <a:schemeClr val="bg1"/>
              </a:solidFill>
            </a:endParaRPr>
          </a:p>
        </p:txBody>
      </p:sp>
      <p:sp>
        <p:nvSpPr>
          <p:cNvPr id="270" name="Rectangle 269">
            <a:extLst>
              <a:ext uri="{FF2B5EF4-FFF2-40B4-BE49-F238E27FC236}">
                <a16:creationId xmlns:a16="http://schemas.microsoft.com/office/drawing/2014/main" id="{0C2BF77E-08CF-7769-C6E0-FBFFED94C36B}"/>
              </a:ext>
            </a:extLst>
          </p:cNvPr>
          <p:cNvSpPr/>
          <p:nvPr/>
        </p:nvSpPr>
        <p:spPr>
          <a:xfrm>
            <a:off x="948700" y="241320"/>
            <a:ext cx="1377492" cy="1192318"/>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337921B-7D00-614D-6F7E-BDDD308560CC}"/>
              </a:ext>
            </a:extLst>
          </p:cNvPr>
          <p:cNvSpPr txBox="1"/>
          <p:nvPr/>
        </p:nvSpPr>
        <p:spPr>
          <a:xfrm>
            <a:off x="1212611" y="212597"/>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sp>
        <p:nvSpPr>
          <p:cNvPr id="5" name="Rectangle: Rounded Corners 4">
            <a:extLst>
              <a:ext uri="{FF2B5EF4-FFF2-40B4-BE49-F238E27FC236}">
                <a16:creationId xmlns:a16="http://schemas.microsoft.com/office/drawing/2014/main" id="{D8489C2F-B7FA-E86B-E84B-6ECB11FD3810}"/>
              </a:ext>
            </a:extLst>
          </p:cNvPr>
          <p:cNvSpPr/>
          <p:nvPr/>
        </p:nvSpPr>
        <p:spPr>
          <a:xfrm>
            <a:off x="9284917" y="2170367"/>
            <a:ext cx="74757" cy="7087934"/>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EDE8BE53-4675-403A-A84E-1D0486DCE4F3}"/>
              </a:ext>
            </a:extLst>
          </p:cNvPr>
          <p:cNvSpPr txBox="1"/>
          <p:nvPr/>
        </p:nvSpPr>
        <p:spPr>
          <a:xfrm>
            <a:off x="3248493" y="1559147"/>
            <a:ext cx="5284310" cy="523220"/>
          </a:xfrm>
          <a:prstGeom prst="rect">
            <a:avLst/>
          </a:prstGeom>
          <a:noFill/>
        </p:spPr>
        <p:txBody>
          <a:bodyPr wrap="square" rtlCol="0">
            <a:spAutoFit/>
          </a:bodyPr>
          <a:lstStyle/>
          <a:p>
            <a:r>
              <a:rPr lang="en-US" sz="2800" b="1" dirty="0">
                <a:solidFill>
                  <a:schemeClr val="bg1"/>
                </a:solidFill>
              </a:rPr>
              <a:t>MÔ HÌNH ARIMA</a:t>
            </a:r>
          </a:p>
        </p:txBody>
      </p:sp>
      <p:sp>
        <p:nvSpPr>
          <p:cNvPr id="272" name="TextBox 271">
            <a:extLst>
              <a:ext uri="{FF2B5EF4-FFF2-40B4-BE49-F238E27FC236}">
                <a16:creationId xmlns:a16="http://schemas.microsoft.com/office/drawing/2014/main" id="{0BA01A2B-008D-5AC2-A578-B915CAC7E58D}"/>
              </a:ext>
            </a:extLst>
          </p:cNvPr>
          <p:cNvSpPr txBox="1"/>
          <p:nvPr/>
        </p:nvSpPr>
        <p:spPr>
          <a:xfrm>
            <a:off x="12441814" y="1519771"/>
            <a:ext cx="5284310" cy="523220"/>
          </a:xfrm>
          <a:prstGeom prst="rect">
            <a:avLst/>
          </a:prstGeom>
          <a:noFill/>
        </p:spPr>
        <p:txBody>
          <a:bodyPr wrap="square" rtlCol="0">
            <a:spAutoFit/>
          </a:bodyPr>
          <a:lstStyle/>
          <a:p>
            <a:r>
              <a:rPr lang="en-US" sz="2800" b="1" dirty="0">
                <a:solidFill>
                  <a:schemeClr val="bg1"/>
                </a:solidFill>
              </a:rPr>
              <a:t>MÔ HÌNH SVR</a:t>
            </a:r>
          </a:p>
        </p:txBody>
      </p:sp>
      <p:sp>
        <p:nvSpPr>
          <p:cNvPr id="17" name="Rectangle 16">
            <a:extLst>
              <a:ext uri="{FF2B5EF4-FFF2-40B4-BE49-F238E27FC236}">
                <a16:creationId xmlns:a16="http://schemas.microsoft.com/office/drawing/2014/main" id="{7ACF09E4-D9BC-9A65-7186-81FCAE9DC9FF}"/>
              </a:ext>
            </a:extLst>
          </p:cNvPr>
          <p:cNvSpPr/>
          <p:nvPr/>
        </p:nvSpPr>
        <p:spPr>
          <a:xfrm>
            <a:off x="1422823" y="2811407"/>
            <a:ext cx="6951223" cy="2865738"/>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9FB673BE-B2F0-53B6-8066-89F6D973514E}"/>
              </a:ext>
            </a:extLst>
          </p:cNvPr>
          <p:cNvSpPr txBox="1"/>
          <p:nvPr/>
        </p:nvSpPr>
        <p:spPr>
          <a:xfrm>
            <a:off x="1301191" y="3002340"/>
            <a:ext cx="8321520" cy="2796599"/>
          </a:xfrm>
          <a:prstGeom prst="rect">
            <a:avLst/>
          </a:prstGeom>
          <a:noFill/>
        </p:spPr>
        <p:txBody>
          <a:bodyPr wrap="square" rtlCol="0">
            <a:spAutoFit/>
          </a:bodyPr>
          <a:lstStyle/>
          <a:p>
            <a:pPr marL="457200" marR="0">
              <a:lnSpc>
                <a:spcPct val="107000"/>
              </a:lnSpc>
              <a:spcAft>
                <a:spcPts val="800"/>
              </a:spcAft>
            </a:pPr>
            <a:r>
              <a:rPr lang="en-US" sz="2400" dirty="0">
                <a:solidFill>
                  <a:srgbClr val="6A9955"/>
                </a:solidFill>
                <a:effectLst/>
                <a:latin typeface="Times New Roman" panose="02020603050405020304" pitchFamily="18" charset="0"/>
                <a:ea typeface="Courier New" panose="02070309020205020404" pitchFamily="49" charset="0"/>
              </a:rPr>
              <a:t># evaluate forecasts</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err="1">
                <a:solidFill>
                  <a:srgbClr val="9CDCFE"/>
                </a:solidFill>
                <a:effectLst/>
                <a:latin typeface="Times New Roman" panose="02020603050405020304" pitchFamily="18" charset="0"/>
                <a:ea typeface="Courier New" panose="02070309020205020404" pitchFamily="49" charset="0"/>
              </a:rPr>
              <a:t>rmse</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4EC9B0"/>
                </a:solidFill>
                <a:effectLst/>
                <a:latin typeface="Times New Roman" panose="02020603050405020304" pitchFamily="18" charset="0"/>
                <a:ea typeface="Courier New" panose="02070309020205020404" pitchFamily="49" charset="0"/>
              </a:rPr>
              <a:t>np</a:t>
            </a:r>
            <a:r>
              <a:rPr lang="en-US" sz="2400" dirty="0" err="1">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9CDCFE"/>
                </a:solidFill>
                <a:effectLst/>
                <a:latin typeface="Times New Roman" panose="02020603050405020304" pitchFamily="18" charset="0"/>
                <a:ea typeface="Courier New" panose="02070309020205020404" pitchFamily="49" charset="0"/>
              </a:rPr>
              <a:t>sqrt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DCDCAA"/>
                </a:solidFill>
                <a:effectLst/>
                <a:latin typeface="Times New Roman" panose="02020603050405020304" pitchFamily="18" charset="0"/>
                <a:ea typeface="Courier New" panose="02070309020205020404" pitchFamily="49" charset="0"/>
              </a:rPr>
              <a:t>mean_squared_error</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9CDCFE"/>
                </a:solidFill>
                <a:effectLst/>
                <a:latin typeface="Times New Roman" panose="02020603050405020304" pitchFamily="18" charset="0"/>
                <a:ea typeface="Courier New" panose="02070309020205020404" pitchFamily="49" charset="0"/>
              </a:rPr>
              <a:t>test_set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9CDCFE"/>
                </a:solidFill>
                <a:effectLst/>
                <a:latin typeface="Times New Roman" panose="02020603050405020304" pitchFamily="18" charset="0"/>
                <a:ea typeface="Courier New" panose="02070309020205020404" pitchFamily="49" charset="0"/>
              </a:rPr>
              <a:t>pred</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9CDCFE"/>
                </a:solidFill>
                <a:effectLst/>
                <a:latin typeface="Times New Roman" panose="02020603050405020304" pitchFamily="18" charset="0"/>
                <a:ea typeface="Courier New" panose="02070309020205020404" pitchFamily="49" charset="0"/>
              </a:rPr>
              <a:t>r2_test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CDCAA"/>
                </a:solidFill>
                <a:effectLst/>
                <a:latin typeface="Times New Roman" panose="02020603050405020304" pitchFamily="18" charset="0"/>
                <a:ea typeface="Courier New" panose="02070309020205020404" pitchFamily="49" charset="0"/>
              </a:rPr>
              <a:t>r2_score</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err="1">
                <a:solidFill>
                  <a:srgbClr val="9CDCFE"/>
                </a:solidFill>
                <a:effectLst/>
                <a:latin typeface="Times New Roman" panose="02020603050405020304" pitchFamily="18" charset="0"/>
                <a:ea typeface="Courier New" panose="02070309020205020404" pitchFamily="49" charset="0"/>
              </a:rPr>
              <a:t>test_set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9CDCFE"/>
                </a:solidFill>
                <a:effectLst/>
                <a:latin typeface="Times New Roman" panose="02020603050405020304" pitchFamily="18" charset="0"/>
                <a:ea typeface="Courier New" panose="02070309020205020404" pitchFamily="49" charset="0"/>
              </a:rPr>
              <a:t>pred</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DCDCAA"/>
                </a:solidFill>
                <a:effectLst/>
                <a:latin typeface="Times New Roman" panose="02020603050405020304" pitchFamily="18" charset="0"/>
                <a:ea typeface="Courier New" panose="02070309020205020404" pitchFamily="49" charset="0"/>
              </a:rPr>
              <a:t>print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CE9178"/>
                </a:solidFill>
                <a:effectLst/>
                <a:latin typeface="Times New Roman" panose="02020603050405020304" pitchFamily="18" charset="0"/>
                <a:ea typeface="Courier New" panose="02070309020205020404" pitchFamily="49" charset="0"/>
              </a:rPr>
              <a:t>'Test RMSE: </a:t>
            </a:r>
            <a:r>
              <a:rPr lang="en-US" sz="2400" dirty="0">
                <a:solidFill>
                  <a:srgbClr val="569CD6"/>
                </a:solidFill>
                <a:effectLst/>
                <a:latin typeface="Times New Roman" panose="02020603050405020304" pitchFamily="18" charset="0"/>
                <a:ea typeface="Courier New" panose="02070309020205020404" pitchFamily="49" charset="0"/>
              </a:rPr>
              <a:t>%.3f</a:t>
            </a:r>
            <a:r>
              <a:rPr lang="en-US" sz="2400" dirty="0">
                <a:solidFill>
                  <a:srgbClr val="CE9178"/>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err="1">
                <a:solidFill>
                  <a:srgbClr val="9CDCFE"/>
                </a:solidFill>
                <a:effectLst/>
                <a:latin typeface="Times New Roman" panose="02020603050405020304" pitchFamily="18" charset="0"/>
                <a:ea typeface="Courier New" panose="02070309020205020404" pitchFamily="49" charset="0"/>
              </a:rPr>
              <a:t>rmse</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2400" dirty="0">
                <a:solidFill>
                  <a:srgbClr val="DCDCAA"/>
                </a:solidFill>
                <a:effectLst/>
                <a:latin typeface="Times New Roman" panose="02020603050405020304" pitchFamily="18" charset="0"/>
                <a:ea typeface="Courier New" panose="02070309020205020404" pitchFamily="49" charset="0"/>
              </a:rPr>
              <a:t>print</a:t>
            </a:r>
            <a:r>
              <a:rPr lang="en-US" sz="2400" dirty="0">
                <a:solidFill>
                  <a:srgbClr val="CCCCCC"/>
                </a:solidFill>
                <a:effectLst/>
                <a:latin typeface="Times New Roman" panose="02020603050405020304" pitchFamily="18" charset="0"/>
                <a:ea typeface="Courier New" panose="02070309020205020404" pitchFamily="49" charset="0"/>
              </a:rPr>
              <a:t>(</a:t>
            </a:r>
            <a:r>
              <a:rPr lang="en-US" sz="2400" dirty="0">
                <a:solidFill>
                  <a:srgbClr val="CE9178"/>
                </a:solidFill>
                <a:effectLst/>
                <a:latin typeface="Times New Roman" panose="02020603050405020304" pitchFamily="18" charset="0"/>
                <a:ea typeface="Courier New" panose="02070309020205020404" pitchFamily="49" charset="0"/>
              </a:rPr>
              <a:t>'Test r2_score: </a:t>
            </a:r>
            <a:r>
              <a:rPr lang="en-US" sz="2400" dirty="0">
                <a:solidFill>
                  <a:srgbClr val="569CD6"/>
                </a:solidFill>
                <a:effectLst/>
                <a:latin typeface="Times New Roman" panose="02020603050405020304" pitchFamily="18" charset="0"/>
                <a:ea typeface="Courier New" panose="02070309020205020404" pitchFamily="49" charset="0"/>
              </a:rPr>
              <a:t>%.3f</a:t>
            </a:r>
            <a:r>
              <a:rPr lang="en-US" sz="2400" dirty="0">
                <a:solidFill>
                  <a:srgbClr val="CE9178"/>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D4D4D4"/>
                </a:solidFill>
                <a:effectLst/>
                <a:latin typeface="Times New Roman" panose="02020603050405020304" pitchFamily="18" charset="0"/>
                <a:ea typeface="Courier New" panose="02070309020205020404" pitchFamily="49" charset="0"/>
              </a:rPr>
              <a:t>%</a:t>
            </a:r>
            <a:r>
              <a:rPr lang="en-US" sz="2400" dirty="0">
                <a:solidFill>
                  <a:srgbClr val="CCCCCC"/>
                </a:solidFill>
                <a:effectLst/>
                <a:latin typeface="Times New Roman" panose="02020603050405020304" pitchFamily="18" charset="0"/>
                <a:ea typeface="Courier New" panose="02070309020205020404" pitchFamily="49" charset="0"/>
              </a:rPr>
              <a:t> </a:t>
            </a:r>
            <a:r>
              <a:rPr lang="en-US" sz="2400" dirty="0">
                <a:solidFill>
                  <a:srgbClr val="9CDCFE"/>
                </a:solidFill>
                <a:effectLst/>
                <a:latin typeface="Times New Roman" panose="02020603050405020304" pitchFamily="18" charset="0"/>
                <a:ea typeface="Courier New" panose="02070309020205020404" pitchFamily="49" charset="0"/>
              </a:rPr>
              <a:t>r2_test</a:t>
            </a:r>
            <a:r>
              <a:rPr lang="en-US" sz="2400" dirty="0">
                <a:solidFill>
                  <a:srgbClr val="CCCCCC"/>
                </a:solidFill>
                <a:effectLst/>
                <a:latin typeface="Times New Roman" panose="02020603050405020304" pitchFamily="18" charset="0"/>
                <a:ea typeface="Courier New" panose="02070309020205020404" pitchFamily="49" charset="0"/>
              </a:rPr>
              <a:t>)</a:t>
            </a:r>
            <a:endParaRPr lang="en-US" sz="2400" dirty="0">
              <a:effectLst/>
              <a:latin typeface="Calibri" panose="020F0502020204030204" pitchFamily="34" charset="0"/>
              <a:ea typeface="Calibri" panose="020F0502020204030204" pitchFamily="34" charset="0"/>
            </a:endParaRPr>
          </a:p>
          <a:p>
            <a:endParaRPr lang="en-US" dirty="0"/>
          </a:p>
        </p:txBody>
      </p:sp>
      <p:sp>
        <p:nvSpPr>
          <p:cNvPr id="275" name="TextBox 274">
            <a:extLst>
              <a:ext uri="{FF2B5EF4-FFF2-40B4-BE49-F238E27FC236}">
                <a16:creationId xmlns:a16="http://schemas.microsoft.com/office/drawing/2014/main" id="{7DFBEDF4-47FB-0FEB-56ED-068F36800089}"/>
              </a:ext>
            </a:extLst>
          </p:cNvPr>
          <p:cNvSpPr txBox="1"/>
          <p:nvPr/>
        </p:nvSpPr>
        <p:spPr>
          <a:xfrm>
            <a:off x="1306493" y="2183471"/>
            <a:ext cx="2392831" cy="461665"/>
          </a:xfrm>
          <a:prstGeom prst="rect">
            <a:avLst/>
          </a:prstGeom>
          <a:noFill/>
        </p:spPr>
        <p:txBody>
          <a:bodyPr wrap="square" rtlCol="0">
            <a:spAutoFit/>
          </a:bodyPr>
          <a:lstStyle/>
          <a:p>
            <a:r>
              <a:rPr lang="en-US" sz="2400" b="1" dirty="0">
                <a:solidFill>
                  <a:schemeClr val="bg1"/>
                </a:solidFill>
              </a:rPr>
              <a:t>ĐOẠN MÃ: </a:t>
            </a:r>
          </a:p>
        </p:txBody>
      </p:sp>
      <p:sp>
        <p:nvSpPr>
          <p:cNvPr id="276" name="TextBox 275">
            <a:extLst>
              <a:ext uri="{FF2B5EF4-FFF2-40B4-BE49-F238E27FC236}">
                <a16:creationId xmlns:a16="http://schemas.microsoft.com/office/drawing/2014/main" id="{23FB181B-5B77-399B-9508-55EB46CB7A38}"/>
              </a:ext>
            </a:extLst>
          </p:cNvPr>
          <p:cNvSpPr txBox="1"/>
          <p:nvPr/>
        </p:nvSpPr>
        <p:spPr>
          <a:xfrm>
            <a:off x="1312721" y="6052457"/>
            <a:ext cx="2049271" cy="461665"/>
          </a:xfrm>
          <a:prstGeom prst="rect">
            <a:avLst/>
          </a:prstGeom>
          <a:noFill/>
        </p:spPr>
        <p:txBody>
          <a:bodyPr wrap="square" rtlCol="0">
            <a:spAutoFit/>
          </a:bodyPr>
          <a:lstStyle/>
          <a:p>
            <a:r>
              <a:rPr lang="en-US" sz="2400" b="1" dirty="0">
                <a:solidFill>
                  <a:schemeClr val="bg1"/>
                </a:solidFill>
              </a:rPr>
              <a:t>KẾT QUẢ :</a:t>
            </a:r>
          </a:p>
        </p:txBody>
      </p:sp>
      <p:pic>
        <p:nvPicPr>
          <p:cNvPr id="281" name="image6.png">
            <a:extLst>
              <a:ext uri="{FF2B5EF4-FFF2-40B4-BE49-F238E27FC236}">
                <a16:creationId xmlns:a16="http://schemas.microsoft.com/office/drawing/2014/main" id="{525710D1-95E2-1263-3E91-57E42E3EF889}"/>
              </a:ext>
            </a:extLst>
          </p:cNvPr>
          <p:cNvPicPr/>
          <p:nvPr/>
        </p:nvPicPr>
        <p:blipFill>
          <a:blip r:embed="rId6"/>
          <a:srcRect/>
          <a:stretch>
            <a:fillRect/>
          </a:stretch>
        </p:blipFill>
        <p:spPr>
          <a:xfrm>
            <a:off x="1422823" y="6798985"/>
            <a:ext cx="7006988" cy="1104853"/>
          </a:xfrm>
          <a:prstGeom prst="rect">
            <a:avLst/>
          </a:prstGeom>
          <a:ln/>
        </p:spPr>
      </p:pic>
      <p:sp>
        <p:nvSpPr>
          <p:cNvPr id="306" name="TextBox 305">
            <a:extLst>
              <a:ext uri="{FF2B5EF4-FFF2-40B4-BE49-F238E27FC236}">
                <a16:creationId xmlns:a16="http://schemas.microsoft.com/office/drawing/2014/main" id="{E0C8C646-8B2C-A3E6-4E56-9DFE666CE512}"/>
              </a:ext>
            </a:extLst>
          </p:cNvPr>
          <p:cNvSpPr txBox="1"/>
          <p:nvPr/>
        </p:nvSpPr>
        <p:spPr>
          <a:xfrm>
            <a:off x="9930331" y="2211571"/>
            <a:ext cx="2392831" cy="461665"/>
          </a:xfrm>
          <a:prstGeom prst="rect">
            <a:avLst/>
          </a:prstGeom>
          <a:noFill/>
        </p:spPr>
        <p:txBody>
          <a:bodyPr wrap="square" rtlCol="0">
            <a:spAutoFit/>
          </a:bodyPr>
          <a:lstStyle/>
          <a:p>
            <a:r>
              <a:rPr lang="en-US" sz="2400" b="1" dirty="0">
                <a:solidFill>
                  <a:schemeClr val="bg1"/>
                </a:solidFill>
              </a:rPr>
              <a:t>ĐOẠN MÃ: </a:t>
            </a:r>
          </a:p>
        </p:txBody>
      </p:sp>
      <p:sp>
        <p:nvSpPr>
          <p:cNvPr id="307" name="Rectangle 306">
            <a:extLst>
              <a:ext uri="{FF2B5EF4-FFF2-40B4-BE49-F238E27FC236}">
                <a16:creationId xmlns:a16="http://schemas.microsoft.com/office/drawing/2014/main" id="{8478D735-B988-DE81-BA5B-0018734D0B57}"/>
              </a:ext>
            </a:extLst>
          </p:cNvPr>
          <p:cNvSpPr/>
          <p:nvPr/>
        </p:nvSpPr>
        <p:spPr>
          <a:xfrm>
            <a:off x="10037152" y="2790223"/>
            <a:ext cx="6951223" cy="2865738"/>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a:lnSpc>
                <a:spcPct val="107000"/>
              </a:lnSpc>
              <a:spcAft>
                <a:spcPts val="800"/>
              </a:spcAft>
            </a:pPr>
            <a:r>
              <a:rPr lang="en-US" sz="1800" dirty="0" err="1">
                <a:solidFill>
                  <a:srgbClr val="9CDCFE"/>
                </a:solidFill>
                <a:effectLst/>
                <a:latin typeface="Times New Roman" panose="02020603050405020304" pitchFamily="18" charset="0"/>
                <a:ea typeface="Courier New" panose="02070309020205020404" pitchFamily="49" charset="0"/>
              </a:rPr>
              <a:t>mae_test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D4D4D4"/>
                </a:solidFill>
                <a:effectLst/>
                <a:latin typeface="Times New Roman" panose="02020603050405020304" pitchFamily="18" charset="0"/>
                <a:ea typeface="Courier New" panose="02070309020205020404" pitchFamily="49" charset="0"/>
              </a:rPr>
              <a: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err="1">
                <a:solidFill>
                  <a:srgbClr val="DCDCAA"/>
                </a:solidFill>
                <a:effectLst/>
                <a:latin typeface="Times New Roman" panose="02020603050405020304" pitchFamily="18" charset="0"/>
                <a:ea typeface="Courier New" panose="02070309020205020404" pitchFamily="49" charset="0"/>
              </a:rPr>
              <a:t>mean_absolute_error</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err="1">
                <a:solidFill>
                  <a:srgbClr val="9CDCFE"/>
                </a:solidFill>
                <a:effectLst/>
                <a:latin typeface="Times New Roman" panose="02020603050405020304" pitchFamily="18" charset="0"/>
                <a:ea typeface="Courier New" panose="02070309020205020404" pitchFamily="49" charset="0"/>
              </a:rPr>
              <a:t>y_test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9CDCFE"/>
                </a:solidFill>
                <a:effectLst/>
                <a:latin typeface="Times New Roman" panose="02020603050405020304" pitchFamily="18" charset="0"/>
                <a:ea typeface="Courier New" panose="02070309020205020404" pitchFamily="49" charset="0"/>
              </a:rPr>
              <a:t>predictions</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1800" dirty="0" err="1">
                <a:solidFill>
                  <a:srgbClr val="9CDCFE"/>
                </a:solidFill>
                <a:effectLst/>
                <a:latin typeface="Times New Roman" panose="02020603050405020304" pitchFamily="18" charset="0"/>
                <a:ea typeface="Courier New" panose="02070309020205020404" pitchFamily="49" charset="0"/>
              </a:rPr>
              <a:t>rmse_test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D4D4D4"/>
                </a:solidFill>
                <a:effectLst/>
                <a:latin typeface="Times New Roman" panose="02020603050405020304" pitchFamily="18" charset="0"/>
                <a:ea typeface="Courier New" panose="02070309020205020404" pitchFamily="49" charset="0"/>
              </a:rPr>
              <a: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err="1">
                <a:solidFill>
                  <a:srgbClr val="DCDCAA"/>
                </a:solidFill>
                <a:effectLst/>
                <a:latin typeface="Times New Roman" panose="02020603050405020304" pitchFamily="18" charset="0"/>
                <a:ea typeface="Courier New" panose="02070309020205020404" pitchFamily="49" charset="0"/>
              </a:rPr>
              <a:t>mean_squared_error</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err="1">
                <a:solidFill>
                  <a:srgbClr val="9CDCFE"/>
                </a:solidFill>
                <a:effectLst/>
                <a:latin typeface="Times New Roman" panose="02020603050405020304" pitchFamily="18" charset="0"/>
                <a:ea typeface="Courier New" panose="02070309020205020404" pitchFamily="49" charset="0"/>
              </a:rPr>
              <a:t>y_test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9CDCFE"/>
                </a:solidFill>
                <a:effectLst/>
                <a:latin typeface="Times New Roman" panose="02020603050405020304" pitchFamily="18" charset="0"/>
                <a:ea typeface="Courier New" panose="02070309020205020404" pitchFamily="49" charset="0"/>
              </a:rPr>
              <a:t>predictions</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1800" dirty="0">
                <a:solidFill>
                  <a:srgbClr val="9CDCFE"/>
                </a:solidFill>
                <a:effectLst/>
                <a:latin typeface="Times New Roman" panose="02020603050405020304" pitchFamily="18" charset="0"/>
                <a:ea typeface="Courier New" panose="02070309020205020404" pitchFamily="49" charset="0"/>
              </a:rPr>
              <a:t>r2_test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D4D4D4"/>
                </a:solidFill>
                <a:effectLst/>
                <a:latin typeface="Times New Roman" panose="02020603050405020304" pitchFamily="18" charset="0"/>
                <a:ea typeface="Courier New" panose="02070309020205020404" pitchFamily="49" charset="0"/>
              </a:rPr>
              <a: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DCDCAA"/>
                </a:solidFill>
                <a:effectLst/>
                <a:latin typeface="Times New Roman" panose="02020603050405020304" pitchFamily="18" charset="0"/>
                <a:ea typeface="Courier New" panose="02070309020205020404" pitchFamily="49" charset="0"/>
              </a:rPr>
              <a:t>r2_score</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err="1">
                <a:solidFill>
                  <a:srgbClr val="9CDCFE"/>
                </a:solidFill>
                <a:effectLst/>
                <a:latin typeface="Times New Roman" panose="02020603050405020304" pitchFamily="18" charset="0"/>
                <a:ea typeface="Courier New" panose="02070309020205020404" pitchFamily="49" charset="0"/>
              </a:rPr>
              <a:t>y_test</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9CDCFE"/>
                </a:solidFill>
                <a:effectLst/>
                <a:latin typeface="Times New Roman" panose="02020603050405020304" pitchFamily="18" charset="0"/>
                <a:ea typeface="Courier New" panose="02070309020205020404" pitchFamily="49" charset="0"/>
              </a:rPr>
              <a:t>predictions</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1800" dirty="0">
                <a:solidFill>
                  <a:srgbClr val="DCDCAA"/>
                </a:solidFill>
                <a:effectLst/>
                <a:latin typeface="Times New Roman" panose="02020603050405020304" pitchFamily="18" charset="0"/>
                <a:ea typeface="Courier New" panose="02070309020205020404" pitchFamily="49" charset="0"/>
              </a:rPr>
              <a:t>print</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a:solidFill>
                  <a:srgbClr val="CE9178"/>
                </a:solidFill>
                <a:effectLst/>
                <a:latin typeface="Times New Roman" panose="02020603050405020304" pitchFamily="18" charset="0"/>
                <a:ea typeface="Courier New" panose="02070309020205020404" pitchFamily="49" charset="0"/>
              </a:rPr>
              <a:t>"Test Mean Absolute Error:"</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err="1">
                <a:solidFill>
                  <a:srgbClr val="9CDCFE"/>
                </a:solidFill>
                <a:effectLst/>
                <a:latin typeface="Times New Roman" panose="02020603050405020304" pitchFamily="18" charset="0"/>
                <a:ea typeface="Courier New" panose="02070309020205020404" pitchFamily="49" charset="0"/>
              </a:rPr>
              <a:t>mae_test</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1800" dirty="0">
                <a:solidFill>
                  <a:srgbClr val="DCDCAA"/>
                </a:solidFill>
                <a:effectLst/>
                <a:latin typeface="Times New Roman" panose="02020603050405020304" pitchFamily="18" charset="0"/>
                <a:ea typeface="Courier New" panose="02070309020205020404" pitchFamily="49" charset="0"/>
              </a:rPr>
              <a:t>print</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a:solidFill>
                  <a:srgbClr val="CE9178"/>
                </a:solidFill>
                <a:effectLst/>
                <a:latin typeface="Times New Roman" panose="02020603050405020304" pitchFamily="18" charset="0"/>
                <a:ea typeface="Courier New" panose="02070309020205020404" pitchFamily="49" charset="0"/>
              </a:rPr>
              <a:t>"Test Mean Squared Error:"</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err="1">
                <a:solidFill>
                  <a:srgbClr val="9CDCFE"/>
                </a:solidFill>
                <a:effectLst/>
                <a:latin typeface="Times New Roman" panose="02020603050405020304" pitchFamily="18" charset="0"/>
                <a:ea typeface="Courier New" panose="02070309020205020404" pitchFamily="49" charset="0"/>
              </a:rPr>
              <a:t>rmse_test</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a:p>
            <a:pPr marL="457200" marR="0">
              <a:lnSpc>
                <a:spcPct val="107000"/>
              </a:lnSpc>
              <a:spcAft>
                <a:spcPts val="800"/>
              </a:spcAft>
            </a:pPr>
            <a:r>
              <a:rPr lang="en-US" sz="1800" dirty="0">
                <a:solidFill>
                  <a:srgbClr val="DCDCAA"/>
                </a:solidFill>
                <a:effectLst/>
                <a:latin typeface="Times New Roman" panose="02020603050405020304" pitchFamily="18" charset="0"/>
                <a:ea typeface="Courier New" panose="02070309020205020404" pitchFamily="49" charset="0"/>
              </a:rPr>
              <a:t>print</a:t>
            </a:r>
            <a:r>
              <a:rPr lang="en-US" sz="1800" dirty="0">
                <a:solidFill>
                  <a:srgbClr val="CCCCCC"/>
                </a:solidFill>
                <a:effectLst/>
                <a:latin typeface="Times New Roman" panose="02020603050405020304" pitchFamily="18" charset="0"/>
                <a:ea typeface="Courier New" panose="02070309020205020404" pitchFamily="49" charset="0"/>
              </a:rPr>
              <a:t>(</a:t>
            </a:r>
            <a:r>
              <a:rPr lang="en-US" sz="1800" dirty="0">
                <a:solidFill>
                  <a:srgbClr val="CE9178"/>
                </a:solidFill>
                <a:effectLst/>
                <a:latin typeface="Times New Roman" panose="02020603050405020304" pitchFamily="18" charset="0"/>
                <a:ea typeface="Courier New" panose="02070309020205020404" pitchFamily="49" charset="0"/>
              </a:rPr>
              <a:t>"Test R-squared:"</a:t>
            </a:r>
            <a:r>
              <a:rPr lang="en-US" sz="1800" dirty="0">
                <a:solidFill>
                  <a:srgbClr val="CCCCCC"/>
                </a:solidFill>
                <a:effectLst/>
                <a:latin typeface="Times New Roman" panose="02020603050405020304" pitchFamily="18" charset="0"/>
                <a:ea typeface="Courier New" panose="02070309020205020404" pitchFamily="49" charset="0"/>
              </a:rPr>
              <a:t>, </a:t>
            </a:r>
            <a:r>
              <a:rPr lang="en-US" sz="1800" dirty="0">
                <a:solidFill>
                  <a:srgbClr val="9CDCFE"/>
                </a:solidFill>
                <a:effectLst/>
                <a:latin typeface="Times New Roman" panose="02020603050405020304" pitchFamily="18" charset="0"/>
                <a:ea typeface="Courier New" panose="02070309020205020404" pitchFamily="49" charset="0"/>
              </a:rPr>
              <a:t>r2_test</a:t>
            </a:r>
            <a:r>
              <a:rPr lang="en-US" sz="1800" dirty="0">
                <a:solidFill>
                  <a:srgbClr val="CCCCCC"/>
                </a:solidFill>
                <a:effectLst/>
                <a:latin typeface="Times New Roman" panose="02020603050405020304" pitchFamily="18" charset="0"/>
                <a:ea typeface="Courier New" panose="02070309020205020404" pitchFamily="49" charset="0"/>
              </a:rPr>
              <a:t>)</a:t>
            </a:r>
            <a:endParaRPr lang="en-US" sz="1800" dirty="0">
              <a:effectLst/>
              <a:latin typeface="Calibri" panose="020F0502020204030204" pitchFamily="34" charset="0"/>
              <a:ea typeface="Calibri" panose="020F0502020204030204" pitchFamily="34" charset="0"/>
            </a:endParaRPr>
          </a:p>
        </p:txBody>
      </p:sp>
      <p:pic>
        <p:nvPicPr>
          <p:cNvPr id="309" name="image11.png">
            <a:extLst>
              <a:ext uri="{FF2B5EF4-FFF2-40B4-BE49-F238E27FC236}">
                <a16:creationId xmlns:a16="http://schemas.microsoft.com/office/drawing/2014/main" id="{13A96351-3F43-94A5-55BE-55AE76433F96}"/>
              </a:ext>
            </a:extLst>
          </p:cNvPr>
          <p:cNvPicPr/>
          <p:nvPr/>
        </p:nvPicPr>
        <p:blipFill>
          <a:blip r:embed="rId7"/>
          <a:srcRect/>
          <a:stretch>
            <a:fillRect/>
          </a:stretch>
        </p:blipFill>
        <p:spPr>
          <a:xfrm>
            <a:off x="10021626" y="6798985"/>
            <a:ext cx="7016244" cy="1100721"/>
          </a:xfrm>
          <a:prstGeom prst="rect">
            <a:avLst/>
          </a:prstGeom>
          <a:ln/>
        </p:spPr>
      </p:pic>
      <p:sp>
        <p:nvSpPr>
          <p:cNvPr id="310" name="TextBox 309">
            <a:extLst>
              <a:ext uri="{FF2B5EF4-FFF2-40B4-BE49-F238E27FC236}">
                <a16:creationId xmlns:a16="http://schemas.microsoft.com/office/drawing/2014/main" id="{7BB742D8-18CA-F523-205D-AB666411B6F8}"/>
              </a:ext>
            </a:extLst>
          </p:cNvPr>
          <p:cNvSpPr txBox="1"/>
          <p:nvPr/>
        </p:nvSpPr>
        <p:spPr>
          <a:xfrm>
            <a:off x="9960897" y="5996640"/>
            <a:ext cx="2049271" cy="461665"/>
          </a:xfrm>
          <a:prstGeom prst="rect">
            <a:avLst/>
          </a:prstGeom>
          <a:noFill/>
        </p:spPr>
        <p:txBody>
          <a:bodyPr wrap="square" rtlCol="0">
            <a:spAutoFit/>
          </a:bodyPr>
          <a:lstStyle/>
          <a:p>
            <a:r>
              <a:rPr lang="en-US" sz="2400" b="1" dirty="0">
                <a:solidFill>
                  <a:schemeClr val="bg1"/>
                </a:solidFill>
              </a:rPr>
              <a:t>KẾT QUẢ :</a:t>
            </a:r>
          </a:p>
        </p:txBody>
      </p:sp>
      <p:sp>
        <p:nvSpPr>
          <p:cNvPr id="191" name="Google Shape;191;p11">
            <a:extLst>
              <a:ext uri="{FF2B5EF4-FFF2-40B4-BE49-F238E27FC236}">
                <a16:creationId xmlns:a16="http://schemas.microsoft.com/office/drawing/2014/main" id="{B4AE6813-D36B-2CAE-6E02-81D0E0E99B95}"/>
              </a:ext>
            </a:extLst>
          </p:cNvPr>
          <p:cNvSpPr/>
          <p:nvPr/>
        </p:nvSpPr>
        <p:spPr>
          <a:xfrm>
            <a:off x="-3520871"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71C535AC-B445-F28D-2FCC-A1E1F98603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74740" y="491852"/>
            <a:ext cx="1210300" cy="1177041"/>
          </a:xfrm>
          <a:prstGeom prst="rect">
            <a:avLst/>
          </a:prstGeom>
        </p:spPr>
      </p:pic>
      <p:grpSp>
        <p:nvGrpSpPr>
          <p:cNvPr id="22" name="Group 21">
            <a:extLst>
              <a:ext uri="{FF2B5EF4-FFF2-40B4-BE49-F238E27FC236}">
                <a16:creationId xmlns:a16="http://schemas.microsoft.com/office/drawing/2014/main" id="{0DF85885-6233-4EAE-FFAA-0405372A145E}"/>
              </a:ext>
            </a:extLst>
          </p:cNvPr>
          <p:cNvGrpSpPr/>
          <p:nvPr/>
        </p:nvGrpSpPr>
        <p:grpSpPr>
          <a:xfrm>
            <a:off x="-4100928" y="0"/>
            <a:ext cx="4922191" cy="10287000"/>
            <a:chOff x="4572000" y="0"/>
            <a:chExt cx="4922191" cy="10287000"/>
          </a:xfrm>
        </p:grpSpPr>
        <p:sp>
          <p:nvSpPr>
            <p:cNvPr id="27" name="Rectangle 26">
              <a:extLst>
                <a:ext uri="{FF2B5EF4-FFF2-40B4-BE49-F238E27FC236}">
                  <a16:creationId xmlns:a16="http://schemas.microsoft.com/office/drawing/2014/main" id="{21E6ED72-28E4-F7DF-2549-15FA6CCB18E1}"/>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DE64AD96-C506-8A8C-4DF0-08B5224021EE}"/>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3DF182B-B78C-7A9B-0A12-C1570E4202CA}"/>
              </a:ext>
            </a:extLst>
          </p:cNvPr>
          <p:cNvSpPr txBox="1"/>
          <p:nvPr/>
        </p:nvSpPr>
        <p:spPr>
          <a:xfrm>
            <a:off x="-3029018" y="3629629"/>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25" name="TextBox 24">
            <a:extLst>
              <a:ext uri="{FF2B5EF4-FFF2-40B4-BE49-F238E27FC236}">
                <a16:creationId xmlns:a16="http://schemas.microsoft.com/office/drawing/2014/main" id="{E42B8517-7DAD-7FF4-6E3C-E53D0C2C36A5}"/>
              </a:ext>
            </a:extLst>
          </p:cNvPr>
          <p:cNvSpPr txBox="1"/>
          <p:nvPr/>
        </p:nvSpPr>
        <p:spPr>
          <a:xfrm>
            <a:off x="-3147594" y="5015345"/>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26" name="Graphic 25" descr="Remote learning science outline">
            <a:extLst>
              <a:ext uri="{FF2B5EF4-FFF2-40B4-BE49-F238E27FC236}">
                <a16:creationId xmlns:a16="http://schemas.microsoft.com/office/drawing/2014/main" id="{910F3138-8C3E-B742-8F93-A04B474297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1130" y="7163863"/>
            <a:ext cx="914400" cy="914400"/>
          </a:xfrm>
          <a:prstGeom prst="rect">
            <a:avLst/>
          </a:prstGeom>
        </p:spPr>
      </p:pic>
      <p:sp>
        <p:nvSpPr>
          <p:cNvPr id="271" name="Rectangle 270">
            <a:extLst>
              <a:ext uri="{FF2B5EF4-FFF2-40B4-BE49-F238E27FC236}">
                <a16:creationId xmlns:a16="http://schemas.microsoft.com/office/drawing/2014/main" id="{E0A1CBCB-3B02-3500-28C4-E624D01E18D5}"/>
              </a:ext>
            </a:extLst>
          </p:cNvPr>
          <p:cNvSpPr/>
          <p:nvPr/>
        </p:nvSpPr>
        <p:spPr>
          <a:xfrm>
            <a:off x="-2538351" y="1422011"/>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BCFDB24-C1F0-EDD3-45A1-8E5DD3BDC931}"/>
              </a:ext>
            </a:extLst>
          </p:cNvPr>
          <p:cNvSpPr txBox="1"/>
          <p:nvPr/>
        </p:nvSpPr>
        <p:spPr>
          <a:xfrm>
            <a:off x="-2283867" y="145142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grpSp>
        <p:nvGrpSpPr>
          <p:cNvPr id="30" name="Group 29">
            <a:extLst>
              <a:ext uri="{FF2B5EF4-FFF2-40B4-BE49-F238E27FC236}">
                <a16:creationId xmlns:a16="http://schemas.microsoft.com/office/drawing/2014/main" id="{4120CCCA-160B-D511-7FA1-FFEB241BC03E}"/>
              </a:ext>
            </a:extLst>
          </p:cNvPr>
          <p:cNvGrpSpPr/>
          <p:nvPr/>
        </p:nvGrpSpPr>
        <p:grpSpPr>
          <a:xfrm>
            <a:off x="-4292120" y="27733"/>
            <a:ext cx="4922190" cy="10287000"/>
            <a:chOff x="-13128" y="0"/>
            <a:chExt cx="4922190" cy="10287000"/>
          </a:xfrm>
        </p:grpSpPr>
        <p:sp>
          <p:nvSpPr>
            <p:cNvPr id="259" name="Rectangle 258">
              <a:extLst>
                <a:ext uri="{FF2B5EF4-FFF2-40B4-BE49-F238E27FC236}">
                  <a16:creationId xmlns:a16="http://schemas.microsoft.com/office/drawing/2014/main" id="{E9E19076-846C-02C0-38CC-72814ACAA1F2}"/>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C8CF0BEF-1D82-F717-55E8-B478700B361E}"/>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12C58518-06A3-C531-5FB1-900EFC3B4BE1}"/>
              </a:ext>
            </a:extLst>
          </p:cNvPr>
          <p:cNvSpPr txBox="1"/>
          <p:nvPr/>
        </p:nvSpPr>
        <p:spPr>
          <a:xfrm>
            <a:off x="-3171240"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4A602281-A7E6-804F-E0CA-79D02F7A2882}"/>
              </a:ext>
            </a:extLst>
          </p:cNvPr>
          <p:cNvSpPr txBox="1"/>
          <p:nvPr/>
        </p:nvSpPr>
        <p:spPr>
          <a:xfrm>
            <a:off x="-3289024"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827F00CA-2ED0-8DB7-A3F3-4C2EA13A0A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89606" y="7163863"/>
            <a:ext cx="914400" cy="914400"/>
          </a:xfrm>
          <a:prstGeom prst="rect">
            <a:avLst/>
          </a:prstGeom>
        </p:spPr>
      </p:pic>
      <p:sp>
        <p:nvSpPr>
          <p:cNvPr id="268" name="Rectangle 267">
            <a:extLst>
              <a:ext uri="{FF2B5EF4-FFF2-40B4-BE49-F238E27FC236}">
                <a16:creationId xmlns:a16="http://schemas.microsoft.com/office/drawing/2014/main" id="{E07FAB7D-BC47-DBC1-CFDA-A69994BB61C5}"/>
              </a:ext>
            </a:extLst>
          </p:cNvPr>
          <p:cNvSpPr/>
          <p:nvPr/>
        </p:nvSpPr>
        <p:spPr>
          <a:xfrm>
            <a:off x="-2773745"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E352BF-7D6C-86A4-A39A-618FBF68062B}"/>
              </a:ext>
            </a:extLst>
          </p:cNvPr>
          <p:cNvSpPr txBox="1"/>
          <p:nvPr/>
        </p:nvSpPr>
        <p:spPr>
          <a:xfrm>
            <a:off x="-2523330"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Tree>
    <p:extLst>
      <p:ext uri="{BB962C8B-B14F-4D97-AF65-F5344CB8AC3E}">
        <p14:creationId xmlns:p14="http://schemas.microsoft.com/office/powerpoint/2010/main" val="167939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F984A391-2906-0D92-852D-8F34D154EAE1}"/>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5C52C230-C157-BEE6-251C-1DC4F4FCEC6C}"/>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6ADDEA2E-E453-53B9-DBD6-89514E18E5E2}"/>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55058F7D-CDB1-ED5B-E40B-48AE4C32D08A}"/>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ECDD7F46-F062-C708-2370-719C5FCD96D7}"/>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7195C76B-09A9-1B1E-6F00-2A117CC27758}"/>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1ED49A2F-230E-8F83-6F50-8C8EAC58D11F}"/>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A8D4C77D-48FD-8B2C-7B13-E36E62569BB3}"/>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1FA3820F-2D33-9EA0-DEF6-5B1602700652}"/>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356DBC69-45F9-F3D8-2C59-D1EAB82A8428}"/>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5E4B6F02-DBBF-F52A-E098-AD658E9B911D}"/>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TextBox 5">
            <a:extLst>
              <a:ext uri="{FF2B5EF4-FFF2-40B4-BE49-F238E27FC236}">
                <a16:creationId xmlns:a16="http://schemas.microsoft.com/office/drawing/2014/main" id="{4820F49F-BBC0-2D9E-94CE-3B5E8F24B3A9}"/>
              </a:ext>
            </a:extLst>
          </p:cNvPr>
          <p:cNvSpPr txBox="1"/>
          <p:nvPr/>
        </p:nvSpPr>
        <p:spPr>
          <a:xfrm>
            <a:off x="2081790"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282" name="Google Shape;218;p12">
            <a:extLst>
              <a:ext uri="{FF2B5EF4-FFF2-40B4-BE49-F238E27FC236}">
                <a16:creationId xmlns:a16="http://schemas.microsoft.com/office/drawing/2014/main" id="{9A9D3A18-47E1-84AC-F0EE-26902A574330}"/>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1F61A52B-4253-5956-D11F-9E8F927091AD}"/>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CCDEECD8-9F23-D0C3-E04B-9128CC13E629}"/>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73F25A72-E99B-A07E-DB7B-553B1B91952C}"/>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AF30C041-C147-8900-DE83-DCEB1378C5A6}"/>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D5D9304F-EC20-BD51-5D6E-CFCE897645C6}"/>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E1A43BDA-40C2-BDBD-F861-BA5A65593D54}"/>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FE8C81B8-CAE1-8EF8-5EB3-B00D2B21405E}"/>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567F1D5E-9DDD-613D-8B76-FC9CC0213D1B}"/>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55E6E314-1E5C-4673-32B9-5EEFFECE6F49}"/>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7A4E00F1-2EE1-1C44-566C-7B7170613BE4}"/>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C9881551-767D-62D5-02B4-86A09A3B23A0}"/>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A1D5C675-746F-780B-249D-9DDB239DF782}"/>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2492C36F-DBF7-A4AB-778A-720746771C89}"/>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64B84E15-14CC-7460-F043-1FCA7FE4054D}"/>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C7292A28-4397-20E3-1D6F-5E31EABE5546}"/>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2AF8CA3A-74AC-6030-7E0F-2E2690E5CD79}"/>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A7BFA726-7EC6-C1D9-B5FD-D9667FC08B9C}"/>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46D1C138-DF91-69FB-473D-55F40C351BF1}"/>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798A5AA9-20AF-EC33-E324-A1AFEF55EB12}"/>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A2757AB6-3830-6428-A87F-46870DC656A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A41E5D59-4B8B-2925-62AF-A24A97560AB3}"/>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AE243A26-A646-C12D-E121-8BA247485255}"/>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10BF0ED3-9031-89E6-30C4-75734A2BAC23}"/>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267FD0A8-7A8E-E77F-7DB7-326BB1AFE1D0}"/>
              </a:ext>
            </a:extLst>
          </p:cNvPr>
          <p:cNvGrpSpPr/>
          <p:nvPr/>
        </p:nvGrpSpPr>
        <p:grpSpPr>
          <a:xfrm>
            <a:off x="18143087" y="-9964"/>
            <a:ext cx="4914900" cy="10287000"/>
            <a:chOff x="13716000" y="0"/>
            <a:chExt cx="4922191" cy="10287000"/>
          </a:xfrm>
        </p:grpSpPr>
        <p:sp>
          <p:nvSpPr>
            <p:cNvPr id="11" name="Rectangle 10">
              <a:extLst>
                <a:ext uri="{FF2B5EF4-FFF2-40B4-BE49-F238E27FC236}">
                  <a16:creationId xmlns:a16="http://schemas.microsoft.com/office/drawing/2014/main" id="{EDFC3E2B-F34B-CDFE-9859-31F48D214FCB}"/>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968FBEC1-121A-F099-588A-60A91188C2CF}"/>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7F782CA-86A6-2C4F-B954-B0531922D6CB}"/>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EC13167A-3708-9BE9-50F8-D4AC5E4BE65B}"/>
              </a:ext>
            </a:extLst>
          </p:cNvPr>
          <p:cNvSpPr txBox="1"/>
          <p:nvPr/>
        </p:nvSpPr>
        <p:spPr>
          <a:xfrm>
            <a:off x="19223903" y="5033750"/>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F73E71EB-3B20-37F1-F057-F6BD10D81D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88027" y="7153899"/>
            <a:ext cx="913046" cy="914400"/>
          </a:xfrm>
          <a:prstGeom prst="rect">
            <a:avLst/>
          </a:prstGeom>
        </p:spPr>
      </p:pic>
      <p:sp>
        <p:nvSpPr>
          <p:cNvPr id="20" name="Isosceles Triangle 19">
            <a:extLst>
              <a:ext uri="{FF2B5EF4-FFF2-40B4-BE49-F238E27FC236}">
                <a16:creationId xmlns:a16="http://schemas.microsoft.com/office/drawing/2014/main" id="{2C875730-B5B3-0920-C023-56CDFED21A95}"/>
              </a:ext>
            </a:extLst>
          </p:cNvPr>
          <p:cNvSpPr/>
          <p:nvPr/>
        </p:nvSpPr>
        <p:spPr>
          <a:xfrm rot="5400000">
            <a:off x="18929331" y="101672"/>
            <a:ext cx="474618" cy="1417989"/>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84;p11">
            <a:extLst>
              <a:ext uri="{FF2B5EF4-FFF2-40B4-BE49-F238E27FC236}">
                <a16:creationId xmlns:a16="http://schemas.microsoft.com/office/drawing/2014/main" id="{9EE8DBA6-9B86-123A-712E-C44ADD669597}"/>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2B7AE5E9-9C2C-D93B-A855-9D472961FE88}"/>
              </a:ext>
            </a:extLst>
          </p:cNvPr>
          <p:cNvGrpSpPr/>
          <p:nvPr/>
        </p:nvGrpSpPr>
        <p:grpSpPr>
          <a:xfrm rot="2700000">
            <a:off x="10726620" y="123005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BD64470B-3996-38EE-D127-81576D6D45AC}"/>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BF5FABD3-A965-7DB8-176A-7A3C818B6355}"/>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DD5A94DB-B3C1-6FAF-C9FF-EAEADD2F64A5}"/>
              </a:ext>
            </a:extLst>
          </p:cNvPr>
          <p:cNvGrpSpPr/>
          <p:nvPr/>
        </p:nvGrpSpPr>
        <p:grpSpPr>
          <a:xfrm rot="2700000">
            <a:off x="13261393" y="11542175"/>
            <a:ext cx="5498471" cy="5679297"/>
            <a:chOff x="0" y="-47625"/>
            <a:chExt cx="1448157" cy="1495782"/>
          </a:xfrm>
          <a:solidFill>
            <a:srgbClr val="F69326"/>
          </a:solidFill>
        </p:grpSpPr>
        <p:sp>
          <p:nvSpPr>
            <p:cNvPr id="262" name="Google Shape;177;p11">
              <a:extLst>
                <a:ext uri="{FF2B5EF4-FFF2-40B4-BE49-F238E27FC236}">
                  <a16:creationId xmlns:a16="http://schemas.microsoft.com/office/drawing/2014/main" id="{A9364D00-D34A-F916-CB00-1B414A433E01}"/>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7A8F743D-AC9A-A5D3-7186-88B11D7B9FD6}"/>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A2167CC6-4D98-6F5A-AAF0-19D93EFB71FB}"/>
              </a:ext>
            </a:extLst>
          </p:cNvPr>
          <p:cNvGrpSpPr/>
          <p:nvPr/>
        </p:nvGrpSpPr>
        <p:grpSpPr>
          <a:xfrm rot="2700000">
            <a:off x="12673774" y="-4327999"/>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83290ACF-5285-AE8B-2614-7827505C68C2}"/>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CE549569-1A80-9E48-5906-CB3E1505E4AE}"/>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Rectangle 268">
            <a:extLst>
              <a:ext uri="{FF2B5EF4-FFF2-40B4-BE49-F238E27FC236}">
                <a16:creationId xmlns:a16="http://schemas.microsoft.com/office/drawing/2014/main" id="{5A5DA834-5233-4408-1821-2B4C4ECEF5FF}"/>
              </a:ext>
            </a:extLst>
          </p:cNvPr>
          <p:cNvSpPr/>
          <p:nvPr/>
        </p:nvSpPr>
        <p:spPr>
          <a:xfrm>
            <a:off x="19768686" y="1409916"/>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E001E9-2515-5D90-6578-2FE05D9722E9}"/>
              </a:ext>
            </a:extLst>
          </p:cNvPr>
          <p:cNvSpPr txBox="1"/>
          <p:nvPr/>
        </p:nvSpPr>
        <p:spPr>
          <a:xfrm>
            <a:off x="19993824" y="1441462"/>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sp>
        <p:nvSpPr>
          <p:cNvPr id="162" name="Rectangle 161">
            <a:extLst>
              <a:ext uri="{FF2B5EF4-FFF2-40B4-BE49-F238E27FC236}">
                <a16:creationId xmlns:a16="http://schemas.microsoft.com/office/drawing/2014/main" id="{C11A9211-FED2-097E-C04E-5454A46589A9}"/>
              </a:ext>
            </a:extLst>
          </p:cNvPr>
          <p:cNvSpPr/>
          <p:nvPr/>
        </p:nvSpPr>
        <p:spPr>
          <a:xfrm rot="2722170">
            <a:off x="18596087" y="11075085"/>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24E73AF0-A0B6-94DB-6D24-34CF45AFD47F}"/>
              </a:ext>
            </a:extLst>
          </p:cNvPr>
          <p:cNvSpPr/>
          <p:nvPr/>
        </p:nvSpPr>
        <p:spPr>
          <a:xfrm>
            <a:off x="1028703" y="5845548"/>
            <a:ext cx="423652" cy="253585"/>
          </a:xfrm>
          <a:prstGeom prst="rightArrow">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BCA5763-AED2-1656-8626-E259C31E7AF0}"/>
              </a:ext>
            </a:extLst>
          </p:cNvPr>
          <p:cNvGrpSpPr/>
          <p:nvPr/>
        </p:nvGrpSpPr>
        <p:grpSpPr>
          <a:xfrm>
            <a:off x="245730" y="0"/>
            <a:ext cx="19611021" cy="10287000"/>
            <a:chOff x="9144000" y="0"/>
            <a:chExt cx="4922192" cy="10287000"/>
          </a:xfrm>
        </p:grpSpPr>
        <p:sp>
          <p:nvSpPr>
            <p:cNvPr id="17" name="Rectangle 16">
              <a:extLst>
                <a:ext uri="{FF2B5EF4-FFF2-40B4-BE49-F238E27FC236}">
                  <a16:creationId xmlns:a16="http://schemas.microsoft.com/office/drawing/2014/main" id="{8DCF4AAF-3B4F-4400-1705-7D91001C90CB}"/>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B9FD857A-1C93-199F-9C10-B069137D74E1}"/>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0F59EF34-31C8-2CA8-AB25-B917DA2830A4}"/>
              </a:ext>
            </a:extLst>
          </p:cNvPr>
          <p:cNvSpPr txBox="1"/>
          <p:nvPr/>
        </p:nvSpPr>
        <p:spPr>
          <a:xfrm>
            <a:off x="2476377" y="363975"/>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b="0" i="0" u="none" strike="noStrike" cap="none" dirty="0">
                <a:solidFill>
                  <a:schemeClr val="bg1"/>
                </a:solidFill>
                <a:latin typeface="Anton"/>
                <a:ea typeface="Anton"/>
                <a:cs typeface="Anton"/>
                <a:sym typeface="Anton"/>
              </a:rPr>
              <a:t>SO SÁNH</a:t>
            </a:r>
            <a:endParaRPr lang="en-US" sz="5400" dirty="0">
              <a:solidFill>
                <a:schemeClr val="bg1"/>
              </a:solidFill>
            </a:endParaRPr>
          </a:p>
        </p:txBody>
      </p:sp>
      <p:sp>
        <p:nvSpPr>
          <p:cNvPr id="270" name="Rectangle 269">
            <a:extLst>
              <a:ext uri="{FF2B5EF4-FFF2-40B4-BE49-F238E27FC236}">
                <a16:creationId xmlns:a16="http://schemas.microsoft.com/office/drawing/2014/main" id="{A140D913-AAE9-119F-9225-5B74F0DFB793}"/>
              </a:ext>
            </a:extLst>
          </p:cNvPr>
          <p:cNvSpPr/>
          <p:nvPr/>
        </p:nvSpPr>
        <p:spPr>
          <a:xfrm>
            <a:off x="948700" y="241320"/>
            <a:ext cx="1377492" cy="1192318"/>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17163DD-936E-1A58-A224-0D3D5A8E4114}"/>
              </a:ext>
            </a:extLst>
          </p:cNvPr>
          <p:cNvSpPr txBox="1"/>
          <p:nvPr/>
        </p:nvSpPr>
        <p:spPr>
          <a:xfrm>
            <a:off x="1212611" y="212597"/>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sp>
        <p:nvSpPr>
          <p:cNvPr id="280" name="TextBox 279">
            <a:extLst>
              <a:ext uri="{FF2B5EF4-FFF2-40B4-BE49-F238E27FC236}">
                <a16:creationId xmlns:a16="http://schemas.microsoft.com/office/drawing/2014/main" id="{6CE4D3EC-572C-DBED-CBE6-EDE4D421BF18}"/>
              </a:ext>
            </a:extLst>
          </p:cNvPr>
          <p:cNvSpPr txBox="1"/>
          <p:nvPr/>
        </p:nvSpPr>
        <p:spPr>
          <a:xfrm>
            <a:off x="842155" y="1689483"/>
            <a:ext cx="5853441" cy="800219"/>
          </a:xfrm>
          <a:prstGeom prst="rect">
            <a:avLst/>
          </a:prstGeom>
          <a:noFill/>
        </p:spPr>
        <p:txBody>
          <a:bodyPr wrap="square" rtlCol="0">
            <a:spAutoFit/>
          </a:bodyPr>
          <a:lstStyle/>
          <a:p>
            <a:r>
              <a:rPr lang="en-US" sz="3200" b="1" dirty="0">
                <a:solidFill>
                  <a:schemeClr val="bg1"/>
                </a:solidFill>
                <a:effectLst/>
                <a:latin typeface="Times New Roman" panose="02020603050405020304" pitchFamily="18" charset="0"/>
                <a:ea typeface="Calibri" panose="020F0502020204030204" pitchFamily="34" charset="0"/>
              </a:rPr>
              <a:t>Ý </a:t>
            </a:r>
            <a:r>
              <a:rPr lang="en-US" sz="3200" b="1" dirty="0" err="1">
                <a:solidFill>
                  <a:schemeClr val="bg1"/>
                </a:solidFill>
                <a:effectLst/>
                <a:latin typeface="Times New Roman" panose="02020603050405020304" pitchFamily="18" charset="0"/>
                <a:ea typeface="Calibri" panose="020F0502020204030204" pitchFamily="34" charset="0"/>
              </a:rPr>
              <a:t>nghĩa</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của</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các</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chỉ</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số</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đánh</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giá</a:t>
            </a:r>
            <a:endParaRPr lang="en-US" sz="3200" b="1" dirty="0">
              <a:solidFill>
                <a:schemeClr val="bg1"/>
              </a:solidFill>
              <a:effectLst/>
              <a:latin typeface="Calibri" panose="020F0502020204030204" pitchFamily="34" charset="0"/>
              <a:ea typeface="Calibri" panose="020F0502020204030204" pitchFamily="34" charset="0"/>
            </a:endParaRPr>
          </a:p>
          <a:p>
            <a:endParaRPr lang="en-US" dirty="0"/>
          </a:p>
        </p:txBody>
      </p:sp>
      <p:sp>
        <p:nvSpPr>
          <p:cNvPr id="308" name="TextBox 307">
            <a:extLst>
              <a:ext uri="{FF2B5EF4-FFF2-40B4-BE49-F238E27FC236}">
                <a16:creationId xmlns:a16="http://schemas.microsoft.com/office/drawing/2014/main" id="{FC3C0BC0-E1F5-7C8E-9343-510F188F54D0}"/>
              </a:ext>
            </a:extLst>
          </p:cNvPr>
          <p:cNvSpPr txBox="1"/>
          <p:nvPr/>
        </p:nvSpPr>
        <p:spPr>
          <a:xfrm>
            <a:off x="743015" y="2502923"/>
            <a:ext cx="17612276" cy="7240380"/>
          </a:xfrm>
          <a:prstGeom prst="rect">
            <a:avLst/>
          </a:prstGeom>
          <a:noFill/>
        </p:spPr>
        <p:txBody>
          <a:bodyPr wrap="square" rtlCol="0">
            <a:spAutoFit/>
          </a:bodyPr>
          <a:lstStyle/>
          <a:p>
            <a:pPr marL="0" marR="0" indent="457200">
              <a:lnSpc>
                <a:spcPct val="107000"/>
              </a:lnSpc>
              <a:spcAft>
                <a:spcPts val="800"/>
              </a:spcAft>
            </a:pPr>
            <a:r>
              <a:rPr lang="en-US" sz="2400" dirty="0">
                <a:solidFill>
                  <a:schemeClr val="bg1"/>
                </a:solidFill>
                <a:effectLst/>
                <a:latin typeface="Times New Roman" panose="02020603050405020304" pitchFamily="18" charset="0"/>
                <a:ea typeface="Calibri" panose="020F0502020204030204" pitchFamily="34" charset="0"/>
              </a:rPr>
              <a:t>R-squared (R²):</a:t>
            </a:r>
            <a:endParaRPr lang="en-US" sz="2400" dirty="0">
              <a:solidFill>
                <a:schemeClr val="bg1"/>
              </a:solidFill>
              <a:effectLst/>
              <a:latin typeface="Calibri" panose="020F0502020204030204" pitchFamily="34" charset="0"/>
              <a:ea typeface="Calibri" panose="020F0502020204030204" pitchFamily="34" charset="0"/>
            </a:endParaRPr>
          </a:p>
          <a:p>
            <a:pPr marR="0" lvl="0">
              <a:lnSpc>
                <a:spcPct val="107000"/>
              </a:lnSpc>
              <a:spcBef>
                <a:spcPts val="1200"/>
              </a:spcBef>
              <a:spcAft>
                <a:spcPts val="800"/>
              </a:spcAft>
            </a:pPr>
            <a:r>
              <a:rPr lang="en-US" sz="2400" u="none" strike="noStrike" dirty="0">
                <a:solidFill>
                  <a:schemeClr val="bg1"/>
                </a:solidFill>
                <a:effectLst/>
                <a:latin typeface="Times New Roman" panose="02020603050405020304" pitchFamily="18" charset="0"/>
                <a:ea typeface="Calibri" panose="020F0502020204030204" pitchFamily="34" charset="0"/>
              </a:rPr>
              <a:t>- R² </a:t>
            </a:r>
            <a:r>
              <a:rPr lang="en-US" sz="2400" u="none" strike="noStrike" dirty="0" err="1">
                <a:solidFill>
                  <a:schemeClr val="bg1"/>
                </a:solidFill>
                <a:effectLst/>
                <a:latin typeface="Times New Roman" panose="02020603050405020304" pitchFamily="18" charset="0"/>
                <a:ea typeface="Calibri" panose="020F0502020204030204" pitchFamily="34" charset="0"/>
              </a:rPr>
              <a:t>đo</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lường</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mức</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độ</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giải</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thích</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của</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đối</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với</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biến</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phụ</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thuộc</a:t>
            </a:r>
            <a:r>
              <a:rPr lang="en-US" sz="2400" u="none" strike="noStrike" dirty="0">
                <a:solidFill>
                  <a:schemeClr val="bg1"/>
                </a:solidFill>
                <a:effectLst/>
                <a:latin typeface="Times New Roman" panose="02020603050405020304" pitchFamily="18" charset="0"/>
                <a:ea typeface="Calibri" panose="020F0502020204030204" pitchFamily="34" charset="0"/>
              </a:rPr>
              <a:t>. R² </a:t>
            </a:r>
            <a:r>
              <a:rPr lang="en-US" sz="2400" u="none" strike="noStrike" dirty="0" err="1">
                <a:solidFill>
                  <a:schemeClr val="bg1"/>
                </a:solidFill>
                <a:effectLst/>
                <a:latin typeface="Times New Roman" panose="02020603050405020304" pitchFamily="18" charset="0"/>
                <a:ea typeface="Calibri" panose="020F0502020204030204" pitchFamily="34" charset="0"/>
              </a:rPr>
              <a:t>càng</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gần</a:t>
            </a:r>
            <a:r>
              <a:rPr lang="en-US" sz="2400" u="none" strike="noStrike" dirty="0">
                <a:solidFill>
                  <a:schemeClr val="bg1"/>
                </a:solidFill>
                <a:effectLst/>
                <a:latin typeface="Times New Roman" panose="02020603050405020304" pitchFamily="18" charset="0"/>
                <a:ea typeface="Calibri" panose="020F0502020204030204" pitchFamily="34" charset="0"/>
              </a:rPr>
              <a:t> 1,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càng</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tốt</a:t>
            </a:r>
            <a:r>
              <a:rPr lang="en-US" sz="2400" u="none" strike="noStrike" dirty="0">
                <a:solidFill>
                  <a:schemeClr val="bg1"/>
                </a:solidFill>
                <a:effectLst/>
                <a:latin typeface="Times New Roman" panose="02020603050405020304" pitchFamily="18" charset="0"/>
                <a:ea typeface="Calibri" panose="020F0502020204030204" pitchFamily="34" charset="0"/>
              </a:rPr>
              <a:t>.</a:t>
            </a:r>
            <a:endParaRPr lang="en-US" sz="2400" u="none" strike="noStrike" dirty="0">
              <a:solidFill>
                <a:schemeClr val="bg1"/>
              </a:solidFill>
              <a:effectLst/>
              <a:latin typeface="Calibri" panose="020F0502020204030204" pitchFamily="34" charset="0"/>
              <a:ea typeface="Calibri" panose="020F0502020204030204" pitchFamily="34" charset="0"/>
            </a:endParaRPr>
          </a:p>
          <a:p>
            <a:pPr marR="0" lvl="0">
              <a:lnSpc>
                <a:spcPct val="107000"/>
              </a:lnSpc>
              <a:spcAft>
                <a:spcPts val="800"/>
              </a:spcAft>
            </a:pPr>
            <a:r>
              <a:rPr lang="en-US" sz="2400" u="none" strike="noStrike" dirty="0">
                <a:solidFill>
                  <a:schemeClr val="bg1"/>
                </a:solidFill>
                <a:effectLst/>
                <a:latin typeface="Times New Roman" panose="02020603050405020304" pitchFamily="18" charset="0"/>
                <a:ea typeface="Calibri" panose="020F0502020204030204" pitchFamily="34" charset="0"/>
              </a:rPr>
              <a:t>- ARIMA: R² = 0.970</a:t>
            </a:r>
            <a:endParaRPr lang="en-US" sz="2400" u="none" strike="noStrike" dirty="0">
              <a:solidFill>
                <a:schemeClr val="bg1"/>
              </a:solidFill>
              <a:effectLst/>
              <a:latin typeface="Calibri" panose="020F0502020204030204" pitchFamily="34" charset="0"/>
              <a:ea typeface="Calibri" panose="020F0502020204030204" pitchFamily="34" charset="0"/>
            </a:endParaRPr>
          </a:p>
          <a:p>
            <a:pPr marR="0" lvl="0">
              <a:lnSpc>
                <a:spcPct val="107000"/>
              </a:lnSpc>
              <a:spcAft>
                <a:spcPts val="800"/>
              </a:spcAft>
            </a:pPr>
            <a:r>
              <a:rPr lang="en-US" sz="2400" dirty="0">
                <a:solidFill>
                  <a:schemeClr val="bg1"/>
                </a:solidFill>
                <a:latin typeface="Times New Roman" panose="02020603050405020304" pitchFamily="18" charset="0"/>
                <a:ea typeface="Calibri" panose="020F0502020204030204" pitchFamily="34" charset="0"/>
              </a:rPr>
              <a:t>- </a:t>
            </a:r>
            <a:r>
              <a:rPr lang="en-US" sz="2400" u="none" strike="noStrike" dirty="0">
                <a:solidFill>
                  <a:schemeClr val="bg1"/>
                </a:solidFill>
                <a:effectLst/>
                <a:latin typeface="Times New Roman" panose="02020603050405020304" pitchFamily="18" charset="0"/>
                <a:ea typeface="Calibri" panose="020F0502020204030204" pitchFamily="34" charset="0"/>
              </a:rPr>
              <a:t>SVR: R² = 0.9929267396316069</a:t>
            </a:r>
            <a:endParaRPr lang="en-US" sz="2400" u="none" strike="noStrike" dirty="0">
              <a:solidFill>
                <a:schemeClr val="bg1"/>
              </a:solidFill>
              <a:effectLst/>
              <a:latin typeface="Calibri" panose="020F0502020204030204" pitchFamily="34" charset="0"/>
              <a:ea typeface="Calibri" panose="020F0502020204030204" pitchFamily="34" charset="0"/>
            </a:endParaRPr>
          </a:p>
          <a:p>
            <a:pPr marR="0" lvl="0">
              <a:lnSpc>
                <a:spcPct val="107000"/>
              </a:lnSpc>
              <a:spcAft>
                <a:spcPts val="1200"/>
              </a:spcAft>
            </a:pPr>
            <a:r>
              <a:rPr lang="en-US" sz="2400" u="none" strike="noStrike" dirty="0">
                <a:solidFill>
                  <a:schemeClr val="bg1"/>
                </a:solidFill>
                <a:effectLst/>
                <a:latin typeface="Times New Roman" panose="02020603050405020304" pitchFamily="18" charset="0"/>
                <a:ea typeface="Calibri" panose="020F0502020204030204" pitchFamily="34" charset="0"/>
              </a:rPr>
              <a:t>-So </a:t>
            </a:r>
            <a:r>
              <a:rPr lang="en-US" sz="2400" u="none" strike="noStrike" dirty="0" err="1">
                <a:solidFill>
                  <a:schemeClr val="bg1"/>
                </a:solidFill>
                <a:effectLst/>
                <a:latin typeface="Times New Roman" panose="02020603050405020304" pitchFamily="18" charset="0"/>
                <a:ea typeface="Calibri" panose="020F0502020204030204" pitchFamily="34" charset="0"/>
              </a:rPr>
              <a:t>sánh</a:t>
            </a:r>
            <a:r>
              <a:rPr lang="en-US" sz="2400" u="none" strike="noStrike" dirty="0">
                <a:solidFill>
                  <a:schemeClr val="bg1"/>
                </a:solidFill>
                <a:effectLst/>
                <a:latin typeface="Times New Roman" panose="02020603050405020304" pitchFamily="18" charset="0"/>
                <a:ea typeface="Calibri" panose="020F0502020204030204" pitchFamily="34" charset="0"/>
              </a:rPr>
              <a:t>: R² </a:t>
            </a:r>
            <a:r>
              <a:rPr lang="en-US" sz="2400" u="none" strike="noStrike" dirty="0" err="1">
                <a:solidFill>
                  <a:schemeClr val="bg1"/>
                </a:solidFill>
                <a:effectLst/>
                <a:latin typeface="Times New Roman" panose="02020603050405020304" pitchFamily="18" charset="0"/>
                <a:ea typeface="Calibri" panose="020F0502020204030204" pitchFamily="34" charset="0"/>
              </a:rPr>
              <a:t>của</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SVR </a:t>
            </a:r>
            <a:r>
              <a:rPr lang="en-US" sz="2400" u="none" strike="noStrike" dirty="0" err="1">
                <a:solidFill>
                  <a:schemeClr val="bg1"/>
                </a:solidFill>
                <a:effectLst/>
                <a:latin typeface="Times New Roman" panose="02020603050405020304" pitchFamily="18" charset="0"/>
                <a:ea typeface="Calibri" panose="020F0502020204030204" pitchFamily="34" charset="0"/>
              </a:rPr>
              <a:t>cao</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hơn</a:t>
            </a:r>
            <a:r>
              <a:rPr lang="en-US" sz="2400" u="none" strike="noStrike" dirty="0">
                <a:solidFill>
                  <a:schemeClr val="bg1"/>
                </a:solidFill>
                <a:effectLst/>
                <a:latin typeface="Times New Roman" panose="02020603050405020304" pitchFamily="18" charset="0"/>
                <a:ea typeface="Calibri" panose="020F0502020204030204" pitchFamily="34" charset="0"/>
              </a:rPr>
              <a:t> R² </a:t>
            </a:r>
            <a:r>
              <a:rPr lang="en-US" sz="2400" u="none" strike="noStrike" dirty="0" err="1">
                <a:solidFill>
                  <a:schemeClr val="bg1"/>
                </a:solidFill>
                <a:effectLst/>
                <a:latin typeface="Times New Roman" panose="02020603050405020304" pitchFamily="18" charset="0"/>
                <a:ea typeface="Calibri" panose="020F0502020204030204" pitchFamily="34" charset="0"/>
              </a:rPr>
              <a:t>của</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ARIMA, </a:t>
            </a:r>
            <a:r>
              <a:rPr lang="en-US" sz="2400" u="none" strike="noStrike" dirty="0" err="1">
                <a:solidFill>
                  <a:schemeClr val="bg1"/>
                </a:solidFill>
                <a:effectLst/>
                <a:latin typeface="Times New Roman" panose="02020603050405020304" pitchFamily="18" charset="0"/>
                <a:ea typeface="Calibri" panose="020F0502020204030204" pitchFamily="34" charset="0"/>
              </a:rPr>
              <a:t>cho</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thấy</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SVR </a:t>
            </a:r>
            <a:r>
              <a:rPr lang="en-US" sz="2400" u="none" strike="noStrike" dirty="0" err="1">
                <a:solidFill>
                  <a:schemeClr val="bg1"/>
                </a:solidFill>
                <a:effectLst/>
                <a:latin typeface="Times New Roman" panose="02020603050405020304" pitchFamily="18" charset="0"/>
                <a:ea typeface="Calibri" panose="020F0502020204030204" pitchFamily="34" charset="0"/>
              </a:rPr>
              <a:t>giải</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thích</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biến</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động</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của</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giá</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trị</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thực</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tế</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tốt</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hơn</a:t>
            </a:r>
            <a:r>
              <a:rPr lang="en-US" sz="2400" u="none" strike="noStrike" dirty="0">
                <a:solidFill>
                  <a:schemeClr val="bg1"/>
                </a:solidFill>
                <a:effectLst/>
                <a:latin typeface="Times New Roman" panose="02020603050405020304" pitchFamily="18" charset="0"/>
                <a:ea typeface="Calibri" panose="020F0502020204030204" pitchFamily="34" charset="0"/>
              </a:rPr>
              <a:t>.</a:t>
            </a:r>
          </a:p>
          <a:p>
            <a:pPr marR="0" lvl="0">
              <a:lnSpc>
                <a:spcPct val="107000"/>
              </a:lnSpc>
              <a:spcAft>
                <a:spcPts val="1200"/>
              </a:spcAft>
            </a:pPr>
            <a:endParaRPr lang="en-US" sz="2400" dirty="0">
              <a:solidFill>
                <a:schemeClr val="bg1"/>
              </a:solidFill>
              <a:effectLst/>
              <a:latin typeface="Times New Roman" panose="02020603050405020304" pitchFamily="18" charset="0"/>
              <a:ea typeface="Calibri" panose="020F0502020204030204" pitchFamily="34" charset="0"/>
            </a:endParaRPr>
          </a:p>
          <a:p>
            <a:pPr marR="0" lvl="0">
              <a:lnSpc>
                <a:spcPct val="107000"/>
              </a:lnSpc>
              <a:spcAft>
                <a:spcPts val="1200"/>
              </a:spcAft>
            </a:pPr>
            <a:r>
              <a:rPr lang="en-US" sz="2400" dirty="0">
                <a:solidFill>
                  <a:schemeClr val="bg1"/>
                </a:solidFill>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Kết</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quả</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đánh</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giá</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cho</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thấy</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mô</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hình</a:t>
            </a:r>
            <a:r>
              <a:rPr lang="en-US" sz="2400" dirty="0">
                <a:solidFill>
                  <a:schemeClr val="bg1"/>
                </a:solidFill>
                <a:effectLst/>
                <a:latin typeface="Times New Roman" panose="02020603050405020304" pitchFamily="18" charset="0"/>
                <a:ea typeface="Calibri" panose="020F0502020204030204" pitchFamily="34" charset="0"/>
              </a:rPr>
              <a:t> SVR </a:t>
            </a:r>
            <a:r>
              <a:rPr lang="en-US" sz="2400" dirty="0" err="1">
                <a:solidFill>
                  <a:schemeClr val="bg1"/>
                </a:solidFill>
                <a:effectLst/>
                <a:latin typeface="Times New Roman" panose="02020603050405020304" pitchFamily="18" charset="0"/>
                <a:ea typeface="Calibri" panose="020F0502020204030204" pitchFamily="34" charset="0"/>
              </a:rPr>
              <a:t>có</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độ</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chính</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xác</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cao</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hơn</a:t>
            </a:r>
            <a:r>
              <a:rPr lang="en-US" sz="2400" dirty="0">
                <a:solidFill>
                  <a:schemeClr val="bg1"/>
                </a:solidFill>
                <a:effectLst/>
                <a:latin typeface="Times New Roman" panose="02020603050405020304" pitchFamily="18" charset="0"/>
                <a:ea typeface="Calibri" panose="020F0502020204030204" pitchFamily="34" charset="0"/>
              </a:rPr>
              <a:t> so </a:t>
            </a:r>
            <a:r>
              <a:rPr lang="en-US" sz="2400" dirty="0" err="1">
                <a:solidFill>
                  <a:schemeClr val="bg1"/>
                </a:solidFill>
                <a:effectLst/>
                <a:latin typeface="Times New Roman" panose="02020603050405020304" pitchFamily="18" charset="0"/>
                <a:ea typeface="Calibri" panose="020F0502020204030204" pitchFamily="34" charset="0"/>
              </a:rPr>
              <a:t>với</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mô</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hình</a:t>
            </a:r>
            <a:r>
              <a:rPr lang="en-US" sz="2400" dirty="0">
                <a:solidFill>
                  <a:schemeClr val="bg1"/>
                </a:solidFill>
                <a:effectLst/>
                <a:latin typeface="Times New Roman" panose="02020603050405020304" pitchFamily="18" charset="0"/>
                <a:ea typeface="Calibri" panose="020F0502020204030204" pitchFamily="34" charset="0"/>
              </a:rPr>
              <a:t> ARIMA </a:t>
            </a:r>
            <a:r>
              <a:rPr lang="en-US" sz="2400" dirty="0" err="1">
                <a:solidFill>
                  <a:schemeClr val="bg1"/>
                </a:solidFill>
                <a:effectLst/>
                <a:latin typeface="Times New Roman" panose="02020603050405020304" pitchFamily="18" charset="0"/>
                <a:ea typeface="Calibri" panose="020F0502020204030204" pitchFamily="34" charset="0"/>
              </a:rPr>
              <a:t>trong</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việc</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dự</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báo</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giá</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cổ</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phiếu</a:t>
            </a:r>
            <a:r>
              <a:rPr lang="en-US" sz="2400" dirty="0">
                <a:solidFill>
                  <a:schemeClr val="bg1"/>
                </a:solidFill>
                <a:effectLst/>
                <a:latin typeface="Times New Roman" panose="02020603050405020304" pitchFamily="18" charset="0"/>
                <a:ea typeface="Calibri" panose="020F0502020204030204" pitchFamily="34" charset="0"/>
              </a:rPr>
              <a:t> PTC. </a:t>
            </a:r>
            <a:r>
              <a:rPr lang="en-US" sz="2400" dirty="0" err="1">
                <a:solidFill>
                  <a:schemeClr val="bg1"/>
                </a:solidFill>
                <a:effectLst/>
                <a:latin typeface="Times New Roman" panose="02020603050405020304" pitchFamily="18" charset="0"/>
                <a:ea typeface="Calibri" panose="020F0502020204030204" pitchFamily="34" charset="0"/>
              </a:rPr>
              <a:t>Cụ</a:t>
            </a:r>
            <a:r>
              <a:rPr lang="en-US" sz="2400" dirty="0">
                <a:solidFill>
                  <a:schemeClr val="bg1"/>
                </a:solidFill>
                <a:effectLst/>
                <a:latin typeface="Times New Roman" panose="02020603050405020304" pitchFamily="18" charset="0"/>
                <a:ea typeface="Calibri" panose="020F0502020204030204" pitchFamily="34" charset="0"/>
              </a:rPr>
              <a:t> </a:t>
            </a:r>
            <a:r>
              <a:rPr lang="en-US" sz="2400" dirty="0" err="1">
                <a:solidFill>
                  <a:schemeClr val="bg1"/>
                </a:solidFill>
                <a:effectLst/>
                <a:latin typeface="Times New Roman" panose="02020603050405020304" pitchFamily="18" charset="0"/>
                <a:ea typeface="Calibri" panose="020F0502020204030204" pitchFamily="34" charset="0"/>
              </a:rPr>
              <a:t>thể</a:t>
            </a:r>
            <a:r>
              <a:rPr lang="en-US" sz="2400" dirty="0">
                <a:solidFill>
                  <a:schemeClr val="bg1"/>
                </a:solidFill>
                <a:effectLst/>
                <a:latin typeface="Times New Roman" panose="02020603050405020304" pitchFamily="18" charset="0"/>
                <a:ea typeface="Calibri" panose="020F0502020204030204" pitchFamily="34" charset="0"/>
              </a:rPr>
              <a:t>:</a:t>
            </a:r>
            <a:endParaRPr lang="en-US" sz="2400" dirty="0">
              <a:solidFill>
                <a:schemeClr val="bg1"/>
              </a:solidFill>
              <a:effectLst/>
              <a:latin typeface="Calibri" panose="020F0502020204030204" pitchFamily="34" charset="0"/>
              <a:ea typeface="Calibri" panose="020F0502020204030204" pitchFamily="34" charset="0"/>
            </a:endParaRPr>
          </a:p>
          <a:p>
            <a:pPr marR="0" lvl="0">
              <a:lnSpc>
                <a:spcPct val="107000"/>
              </a:lnSpc>
              <a:spcBef>
                <a:spcPts val="1200"/>
              </a:spcBef>
              <a:spcAft>
                <a:spcPts val="800"/>
              </a:spcAft>
            </a:pPr>
            <a:r>
              <a:rPr lang="en-US" sz="2400" u="none" strike="noStrike" dirty="0">
                <a:solidFill>
                  <a:schemeClr val="bg1"/>
                </a:solidFill>
                <a:effectLst/>
                <a:latin typeface="Times New Roman" panose="02020603050405020304" pitchFamily="18" charset="0"/>
                <a:ea typeface="Calibri" panose="020F0502020204030204" pitchFamily="34" charset="0"/>
              </a:rPr>
              <a:t>- RMSE: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SVR </a:t>
            </a:r>
            <a:r>
              <a:rPr lang="en-US" sz="2400" u="none" strike="noStrike" dirty="0" err="1">
                <a:solidFill>
                  <a:schemeClr val="bg1"/>
                </a:solidFill>
                <a:effectLst/>
                <a:latin typeface="Times New Roman" panose="02020603050405020304" pitchFamily="18" charset="0"/>
                <a:ea typeface="Calibri" panose="020F0502020204030204" pitchFamily="34" charset="0"/>
              </a:rPr>
              <a:t>có</a:t>
            </a:r>
            <a:r>
              <a:rPr lang="en-US" sz="2400" u="none" strike="noStrike" dirty="0">
                <a:solidFill>
                  <a:schemeClr val="bg1"/>
                </a:solidFill>
                <a:effectLst/>
                <a:latin typeface="Times New Roman" panose="02020603050405020304" pitchFamily="18" charset="0"/>
                <a:ea typeface="Calibri" panose="020F0502020204030204" pitchFamily="34" charset="0"/>
              </a:rPr>
              <a:t> RMSE </a:t>
            </a:r>
            <a:r>
              <a:rPr lang="en-US" sz="2400" u="none" strike="noStrike" dirty="0" err="1">
                <a:solidFill>
                  <a:schemeClr val="bg1"/>
                </a:solidFill>
                <a:effectLst/>
                <a:latin typeface="Times New Roman" panose="02020603050405020304" pitchFamily="18" charset="0"/>
                <a:ea typeface="Calibri" panose="020F0502020204030204" pitchFamily="34" charset="0"/>
              </a:rPr>
              <a:t>nhỏ</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hơn</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rất</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nhiều</a:t>
            </a:r>
            <a:r>
              <a:rPr lang="en-US" sz="2400" u="none" strike="noStrike" dirty="0">
                <a:solidFill>
                  <a:schemeClr val="bg1"/>
                </a:solidFill>
                <a:effectLst/>
                <a:latin typeface="Times New Roman" panose="02020603050405020304" pitchFamily="18" charset="0"/>
                <a:ea typeface="Calibri" panose="020F0502020204030204" pitchFamily="34" charset="0"/>
              </a:rPr>
              <a:t> so </a:t>
            </a:r>
            <a:r>
              <a:rPr lang="en-US" sz="2400" u="none" strike="noStrike" dirty="0" err="1">
                <a:solidFill>
                  <a:schemeClr val="bg1"/>
                </a:solidFill>
                <a:effectLst/>
                <a:latin typeface="Times New Roman" panose="02020603050405020304" pitchFamily="18" charset="0"/>
                <a:ea typeface="Calibri" panose="020F0502020204030204" pitchFamily="34" charset="0"/>
              </a:rPr>
              <a:t>với</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ARIMA, </a:t>
            </a:r>
            <a:r>
              <a:rPr lang="en-US" sz="2400" u="none" strike="noStrike" dirty="0" err="1">
                <a:solidFill>
                  <a:schemeClr val="bg1"/>
                </a:solidFill>
                <a:effectLst/>
                <a:latin typeface="Times New Roman" panose="02020603050405020304" pitchFamily="18" charset="0"/>
                <a:ea typeface="Calibri" panose="020F0502020204030204" pitchFamily="34" charset="0"/>
              </a:rPr>
              <a:t>cho</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thấy</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độ</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lệch</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trung</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bình</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bình</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phương</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giữa</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các</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giá</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trị</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dự</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báo</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và</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giá</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trị</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thực</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tế</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của</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SVR </a:t>
            </a:r>
            <a:r>
              <a:rPr lang="en-US" sz="2400" u="none" strike="noStrike" dirty="0" err="1">
                <a:solidFill>
                  <a:schemeClr val="bg1"/>
                </a:solidFill>
                <a:effectLst/>
                <a:latin typeface="Times New Roman" panose="02020603050405020304" pitchFamily="18" charset="0"/>
                <a:ea typeface="Calibri" panose="020F0502020204030204" pitchFamily="34" charset="0"/>
              </a:rPr>
              <a:t>nhỏ</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hơn</a:t>
            </a:r>
            <a:r>
              <a:rPr lang="en-US" sz="2400" u="none" strike="noStrike" dirty="0">
                <a:solidFill>
                  <a:schemeClr val="bg1"/>
                </a:solidFill>
                <a:effectLst/>
                <a:latin typeface="Times New Roman" panose="02020603050405020304" pitchFamily="18" charset="0"/>
                <a:ea typeface="Calibri" panose="020F0502020204030204" pitchFamily="34" charset="0"/>
              </a:rPr>
              <a:t>.</a:t>
            </a:r>
            <a:endParaRPr lang="en-US" sz="2400" u="none" strike="noStrike" dirty="0">
              <a:solidFill>
                <a:schemeClr val="bg1"/>
              </a:solidFill>
              <a:effectLst/>
              <a:latin typeface="Calibri" panose="020F0502020204030204" pitchFamily="34" charset="0"/>
              <a:ea typeface="Calibri" panose="020F0502020204030204" pitchFamily="34" charset="0"/>
            </a:endParaRPr>
          </a:p>
          <a:p>
            <a:pPr marR="0" lvl="0">
              <a:lnSpc>
                <a:spcPct val="107000"/>
              </a:lnSpc>
              <a:spcAft>
                <a:spcPts val="800"/>
              </a:spcAft>
            </a:pPr>
            <a:r>
              <a:rPr lang="en-US" sz="2400" u="none" strike="noStrike" dirty="0">
                <a:solidFill>
                  <a:schemeClr val="bg1"/>
                </a:solidFill>
                <a:effectLst/>
                <a:latin typeface="Times New Roman" panose="02020603050405020304" pitchFamily="18" charset="0"/>
                <a:ea typeface="Calibri" panose="020F0502020204030204" pitchFamily="34" charset="0"/>
              </a:rPr>
              <a:t>- MAE: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SVR </a:t>
            </a:r>
            <a:r>
              <a:rPr lang="en-US" sz="2400" u="none" strike="noStrike" dirty="0" err="1">
                <a:solidFill>
                  <a:schemeClr val="bg1"/>
                </a:solidFill>
                <a:effectLst/>
                <a:latin typeface="Times New Roman" panose="02020603050405020304" pitchFamily="18" charset="0"/>
                <a:ea typeface="Calibri" panose="020F0502020204030204" pitchFamily="34" charset="0"/>
              </a:rPr>
              <a:t>có</a:t>
            </a:r>
            <a:r>
              <a:rPr lang="en-US" sz="2400" u="none" strike="noStrike" dirty="0">
                <a:solidFill>
                  <a:schemeClr val="bg1"/>
                </a:solidFill>
                <a:effectLst/>
                <a:latin typeface="Times New Roman" panose="02020603050405020304" pitchFamily="18" charset="0"/>
                <a:ea typeface="Calibri" panose="020F0502020204030204" pitchFamily="34" charset="0"/>
              </a:rPr>
              <a:t> MAE </a:t>
            </a:r>
            <a:r>
              <a:rPr lang="en-US" sz="2400" u="none" strike="noStrike" dirty="0" err="1">
                <a:solidFill>
                  <a:schemeClr val="bg1"/>
                </a:solidFill>
                <a:effectLst/>
                <a:latin typeface="Times New Roman" panose="02020603050405020304" pitchFamily="18" charset="0"/>
                <a:ea typeface="Calibri" panose="020F0502020204030204" pitchFamily="34" charset="0"/>
              </a:rPr>
              <a:t>rất</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nhỏ</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cho</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thấy</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độ</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lệch</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trung</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bình</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tuyệt</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đối</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giữa</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các</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giá</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trị</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dự</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báo</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và</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giá</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trị</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thực</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tế</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của</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SVR </a:t>
            </a:r>
            <a:r>
              <a:rPr lang="en-US" sz="2400" u="none" strike="noStrike" dirty="0" err="1">
                <a:solidFill>
                  <a:schemeClr val="bg1"/>
                </a:solidFill>
                <a:effectLst/>
                <a:latin typeface="Times New Roman" panose="02020603050405020304" pitchFamily="18" charset="0"/>
                <a:ea typeface="Calibri" panose="020F0502020204030204" pitchFamily="34" charset="0"/>
              </a:rPr>
              <a:t>nhỏ</a:t>
            </a:r>
            <a:r>
              <a:rPr lang="en-US" sz="2400" u="none" strike="noStrike" dirty="0">
                <a:solidFill>
                  <a:schemeClr val="bg1"/>
                </a:solidFill>
                <a:effectLst/>
                <a:latin typeface="Times New Roman" panose="02020603050405020304" pitchFamily="18" charset="0"/>
                <a:ea typeface="Calibri" panose="020F0502020204030204" pitchFamily="34" charset="0"/>
              </a:rPr>
              <a:t>.</a:t>
            </a:r>
            <a:endParaRPr lang="en-US" sz="2400" u="none" strike="noStrike" dirty="0">
              <a:solidFill>
                <a:schemeClr val="bg1"/>
              </a:solidFill>
              <a:effectLst/>
              <a:latin typeface="Calibri" panose="020F0502020204030204" pitchFamily="34" charset="0"/>
              <a:ea typeface="Calibri" panose="020F0502020204030204" pitchFamily="34" charset="0"/>
            </a:endParaRPr>
          </a:p>
          <a:p>
            <a:pPr marR="0" lvl="0">
              <a:lnSpc>
                <a:spcPct val="107000"/>
              </a:lnSpc>
              <a:spcAft>
                <a:spcPts val="800"/>
              </a:spcAft>
            </a:pPr>
            <a:r>
              <a:rPr lang="en-US" sz="2400" u="none" strike="noStrike" dirty="0">
                <a:solidFill>
                  <a:schemeClr val="bg1"/>
                </a:solidFill>
                <a:effectLst/>
                <a:latin typeface="Times New Roman" panose="02020603050405020304" pitchFamily="18" charset="0"/>
                <a:ea typeface="Calibri" panose="020F0502020204030204" pitchFamily="34" charset="0"/>
              </a:rPr>
              <a:t>- R²: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SVR </a:t>
            </a:r>
            <a:r>
              <a:rPr lang="en-US" sz="2400" u="none" strike="noStrike" dirty="0" err="1">
                <a:solidFill>
                  <a:schemeClr val="bg1"/>
                </a:solidFill>
                <a:effectLst/>
                <a:latin typeface="Times New Roman" panose="02020603050405020304" pitchFamily="18" charset="0"/>
                <a:ea typeface="Calibri" panose="020F0502020204030204" pitchFamily="34" charset="0"/>
              </a:rPr>
              <a:t>có</a:t>
            </a:r>
            <a:r>
              <a:rPr lang="en-US" sz="2400" u="none" strike="noStrike" dirty="0">
                <a:solidFill>
                  <a:schemeClr val="bg1"/>
                </a:solidFill>
                <a:effectLst/>
                <a:latin typeface="Times New Roman" panose="02020603050405020304" pitchFamily="18" charset="0"/>
                <a:ea typeface="Calibri" panose="020F0502020204030204" pitchFamily="34" charset="0"/>
              </a:rPr>
              <a:t> R² </a:t>
            </a:r>
            <a:r>
              <a:rPr lang="en-US" sz="2400" u="none" strike="noStrike" dirty="0" err="1">
                <a:solidFill>
                  <a:schemeClr val="bg1"/>
                </a:solidFill>
                <a:effectLst/>
                <a:latin typeface="Times New Roman" panose="02020603050405020304" pitchFamily="18" charset="0"/>
                <a:ea typeface="Calibri" panose="020F0502020204030204" pitchFamily="34" charset="0"/>
              </a:rPr>
              <a:t>cao</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hơn</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cho</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thấy</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mô</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hình</a:t>
            </a:r>
            <a:r>
              <a:rPr lang="en-US" sz="2400" u="none" strike="noStrike" dirty="0">
                <a:solidFill>
                  <a:schemeClr val="bg1"/>
                </a:solidFill>
                <a:effectLst/>
                <a:latin typeface="Times New Roman" panose="02020603050405020304" pitchFamily="18" charset="0"/>
                <a:ea typeface="Calibri" panose="020F0502020204030204" pitchFamily="34" charset="0"/>
              </a:rPr>
              <a:t> SVR </a:t>
            </a:r>
            <a:r>
              <a:rPr lang="en-US" sz="2400" u="none" strike="noStrike" dirty="0" err="1">
                <a:solidFill>
                  <a:schemeClr val="bg1"/>
                </a:solidFill>
                <a:effectLst/>
                <a:latin typeface="Times New Roman" panose="02020603050405020304" pitchFamily="18" charset="0"/>
                <a:ea typeface="Calibri" panose="020F0502020204030204" pitchFamily="34" charset="0"/>
              </a:rPr>
              <a:t>giải</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thích</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biến</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động</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của</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giá</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trị</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thực</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tế</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tốt</a:t>
            </a:r>
            <a:r>
              <a:rPr lang="en-US" sz="2400" u="none" strike="noStrike" dirty="0">
                <a:solidFill>
                  <a:schemeClr val="bg1"/>
                </a:solidFill>
                <a:effectLst/>
                <a:latin typeface="Times New Roman" panose="02020603050405020304" pitchFamily="18" charset="0"/>
                <a:ea typeface="Calibri" panose="020F0502020204030204" pitchFamily="34" charset="0"/>
              </a:rPr>
              <a:t> </a:t>
            </a:r>
            <a:r>
              <a:rPr lang="en-US" sz="2400" u="none" strike="noStrike" dirty="0" err="1">
                <a:solidFill>
                  <a:schemeClr val="bg1"/>
                </a:solidFill>
                <a:effectLst/>
                <a:latin typeface="Times New Roman" panose="02020603050405020304" pitchFamily="18" charset="0"/>
                <a:ea typeface="Calibri" panose="020F0502020204030204" pitchFamily="34" charset="0"/>
              </a:rPr>
              <a:t>hơn</a:t>
            </a:r>
            <a:r>
              <a:rPr lang="en-US" sz="2400" u="none" strike="noStrike" dirty="0">
                <a:solidFill>
                  <a:schemeClr val="bg1"/>
                </a:solidFill>
                <a:effectLst/>
                <a:latin typeface="Times New Roman" panose="02020603050405020304" pitchFamily="18" charset="0"/>
                <a:ea typeface="Calibri" panose="020F0502020204030204" pitchFamily="34" charset="0"/>
              </a:rPr>
              <a:t>.</a:t>
            </a:r>
            <a:endParaRPr lang="en-US" sz="2400" u="none" strike="noStrike" dirty="0">
              <a:solidFill>
                <a:schemeClr val="bg1"/>
              </a:solidFill>
              <a:effectLst/>
              <a:latin typeface="Calibri" panose="020F0502020204030204" pitchFamily="34" charset="0"/>
              <a:ea typeface="Calibri" panose="020F0502020204030204" pitchFamily="34" charset="0"/>
            </a:endParaRPr>
          </a:p>
          <a:p>
            <a:pPr marL="342900" marR="0" lvl="0" indent="-342900">
              <a:lnSpc>
                <a:spcPct val="107000"/>
              </a:lnSpc>
              <a:spcAft>
                <a:spcPts val="1200"/>
              </a:spcAft>
              <a:buFontTx/>
              <a:buChar char="-"/>
            </a:pPr>
            <a:endParaRPr lang="en-US" sz="2400" u="none" strike="noStrike" dirty="0">
              <a:solidFill>
                <a:schemeClr val="bg1"/>
              </a:solidFill>
              <a:effectLst/>
              <a:latin typeface="Times New Roman" panose="02020603050405020304" pitchFamily="18" charset="0"/>
              <a:ea typeface="Calibri" panose="020F0502020204030204" pitchFamily="34" charset="0"/>
            </a:endParaRPr>
          </a:p>
          <a:p>
            <a:pPr marL="342900" marR="0" lvl="0" indent="-342900">
              <a:lnSpc>
                <a:spcPct val="107000"/>
              </a:lnSpc>
              <a:spcAft>
                <a:spcPts val="1200"/>
              </a:spcAft>
              <a:buFontTx/>
              <a:buChar char="-"/>
            </a:pPr>
            <a:endParaRPr lang="en-US" sz="2400" u="none" strike="noStrike" dirty="0">
              <a:solidFill>
                <a:schemeClr val="bg1"/>
              </a:solidFill>
              <a:effectLst/>
              <a:latin typeface="Calibri" panose="020F0502020204030204" pitchFamily="34" charset="0"/>
              <a:ea typeface="Calibri" panose="020F0502020204030204" pitchFamily="34" charset="0"/>
            </a:endParaRPr>
          </a:p>
          <a:p>
            <a:endParaRPr lang="en-US" dirty="0"/>
          </a:p>
        </p:txBody>
      </p:sp>
      <p:sp>
        <p:nvSpPr>
          <p:cNvPr id="191" name="Google Shape;191;p11">
            <a:extLst>
              <a:ext uri="{FF2B5EF4-FFF2-40B4-BE49-F238E27FC236}">
                <a16:creationId xmlns:a16="http://schemas.microsoft.com/office/drawing/2014/main" id="{5470B2EB-3D7B-DC1F-5BF9-8E136C65B0D9}"/>
              </a:ext>
            </a:extLst>
          </p:cNvPr>
          <p:cNvSpPr/>
          <p:nvPr/>
        </p:nvSpPr>
        <p:spPr>
          <a:xfrm>
            <a:off x="-3520871"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0933EB79-B696-2CC5-A3BA-882AED35BC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4740" y="491852"/>
            <a:ext cx="1210300" cy="1177041"/>
          </a:xfrm>
          <a:prstGeom prst="rect">
            <a:avLst/>
          </a:prstGeom>
        </p:spPr>
      </p:pic>
      <p:grpSp>
        <p:nvGrpSpPr>
          <p:cNvPr id="22" name="Group 21">
            <a:extLst>
              <a:ext uri="{FF2B5EF4-FFF2-40B4-BE49-F238E27FC236}">
                <a16:creationId xmlns:a16="http://schemas.microsoft.com/office/drawing/2014/main" id="{94F50376-9AAA-93DA-E300-30DD57AC5B47}"/>
              </a:ext>
            </a:extLst>
          </p:cNvPr>
          <p:cNvGrpSpPr/>
          <p:nvPr/>
        </p:nvGrpSpPr>
        <p:grpSpPr>
          <a:xfrm>
            <a:off x="-4100928" y="0"/>
            <a:ext cx="4922191" cy="10287000"/>
            <a:chOff x="4572000" y="0"/>
            <a:chExt cx="4922191" cy="10287000"/>
          </a:xfrm>
        </p:grpSpPr>
        <p:sp>
          <p:nvSpPr>
            <p:cNvPr id="27" name="Rectangle 26">
              <a:extLst>
                <a:ext uri="{FF2B5EF4-FFF2-40B4-BE49-F238E27FC236}">
                  <a16:creationId xmlns:a16="http://schemas.microsoft.com/office/drawing/2014/main" id="{3739C323-D747-8C08-3301-C4CD90BA80E7}"/>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95A2DB8C-B729-199D-9747-912DF82A6CA3}"/>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3A7D6F1-49AF-BFD5-064B-2E9481050030}"/>
              </a:ext>
            </a:extLst>
          </p:cNvPr>
          <p:cNvSpPr txBox="1"/>
          <p:nvPr/>
        </p:nvSpPr>
        <p:spPr>
          <a:xfrm>
            <a:off x="-3029018" y="3629629"/>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25" name="TextBox 24">
            <a:extLst>
              <a:ext uri="{FF2B5EF4-FFF2-40B4-BE49-F238E27FC236}">
                <a16:creationId xmlns:a16="http://schemas.microsoft.com/office/drawing/2014/main" id="{01A48A5D-BFF1-6E05-5BAD-66A4FC36CD59}"/>
              </a:ext>
            </a:extLst>
          </p:cNvPr>
          <p:cNvSpPr txBox="1"/>
          <p:nvPr/>
        </p:nvSpPr>
        <p:spPr>
          <a:xfrm>
            <a:off x="-3147594" y="5015345"/>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26" name="Graphic 25" descr="Remote learning science outline">
            <a:extLst>
              <a:ext uri="{FF2B5EF4-FFF2-40B4-BE49-F238E27FC236}">
                <a16:creationId xmlns:a16="http://schemas.microsoft.com/office/drawing/2014/main" id="{CF3330B7-BEBE-A4B5-0411-768B794C2A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1130" y="7163863"/>
            <a:ext cx="914400" cy="914400"/>
          </a:xfrm>
          <a:prstGeom prst="rect">
            <a:avLst/>
          </a:prstGeom>
        </p:spPr>
      </p:pic>
      <p:sp>
        <p:nvSpPr>
          <p:cNvPr id="271" name="Rectangle 270">
            <a:extLst>
              <a:ext uri="{FF2B5EF4-FFF2-40B4-BE49-F238E27FC236}">
                <a16:creationId xmlns:a16="http://schemas.microsoft.com/office/drawing/2014/main" id="{B5DA1C70-C33B-79C6-D7C5-253B5CD737D2}"/>
              </a:ext>
            </a:extLst>
          </p:cNvPr>
          <p:cNvSpPr/>
          <p:nvPr/>
        </p:nvSpPr>
        <p:spPr>
          <a:xfrm>
            <a:off x="-2538351" y="1422011"/>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BC4E1DF-6D1D-34EA-6CE1-3C9630976090}"/>
              </a:ext>
            </a:extLst>
          </p:cNvPr>
          <p:cNvSpPr txBox="1"/>
          <p:nvPr/>
        </p:nvSpPr>
        <p:spPr>
          <a:xfrm>
            <a:off x="-2283867" y="145142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grpSp>
        <p:nvGrpSpPr>
          <p:cNvPr id="30" name="Group 29">
            <a:extLst>
              <a:ext uri="{FF2B5EF4-FFF2-40B4-BE49-F238E27FC236}">
                <a16:creationId xmlns:a16="http://schemas.microsoft.com/office/drawing/2014/main" id="{BBD4D50A-7C08-B8A3-A487-BC47929FA4C4}"/>
              </a:ext>
            </a:extLst>
          </p:cNvPr>
          <p:cNvGrpSpPr/>
          <p:nvPr/>
        </p:nvGrpSpPr>
        <p:grpSpPr>
          <a:xfrm>
            <a:off x="-4292120" y="27733"/>
            <a:ext cx="4922190" cy="10287000"/>
            <a:chOff x="-13128" y="0"/>
            <a:chExt cx="4922190" cy="10287000"/>
          </a:xfrm>
        </p:grpSpPr>
        <p:sp>
          <p:nvSpPr>
            <p:cNvPr id="259" name="Rectangle 258">
              <a:extLst>
                <a:ext uri="{FF2B5EF4-FFF2-40B4-BE49-F238E27FC236}">
                  <a16:creationId xmlns:a16="http://schemas.microsoft.com/office/drawing/2014/main" id="{5FC4EA41-1435-3FF4-7C69-1A915804478A}"/>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39C11D86-DA3C-D9C5-550E-BB12B08CB8A6}"/>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56208EAB-5F9A-4118-6E8C-238BFEAADEC6}"/>
              </a:ext>
            </a:extLst>
          </p:cNvPr>
          <p:cNvSpPr txBox="1"/>
          <p:nvPr/>
        </p:nvSpPr>
        <p:spPr>
          <a:xfrm>
            <a:off x="-3171240"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B29209D3-7D57-A779-9EB6-61C62A8AC4A9}"/>
              </a:ext>
            </a:extLst>
          </p:cNvPr>
          <p:cNvSpPr txBox="1"/>
          <p:nvPr/>
        </p:nvSpPr>
        <p:spPr>
          <a:xfrm>
            <a:off x="-3289024"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CE3B869B-9D4E-2497-AA34-73E2CAE099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9606" y="7163863"/>
            <a:ext cx="914400" cy="914400"/>
          </a:xfrm>
          <a:prstGeom prst="rect">
            <a:avLst/>
          </a:prstGeom>
        </p:spPr>
      </p:pic>
      <p:sp>
        <p:nvSpPr>
          <p:cNvPr id="268" name="Rectangle 267">
            <a:extLst>
              <a:ext uri="{FF2B5EF4-FFF2-40B4-BE49-F238E27FC236}">
                <a16:creationId xmlns:a16="http://schemas.microsoft.com/office/drawing/2014/main" id="{DDDC91DF-A7FE-311D-99D4-DF0AFB92C806}"/>
              </a:ext>
            </a:extLst>
          </p:cNvPr>
          <p:cNvSpPr/>
          <p:nvPr/>
        </p:nvSpPr>
        <p:spPr>
          <a:xfrm>
            <a:off x="-2773745"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E19557-C6F8-9544-E94C-2A502D55EB70}"/>
              </a:ext>
            </a:extLst>
          </p:cNvPr>
          <p:cNvSpPr txBox="1"/>
          <p:nvPr/>
        </p:nvSpPr>
        <p:spPr>
          <a:xfrm>
            <a:off x="-2523330"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Tree>
    <p:extLst>
      <p:ext uri="{BB962C8B-B14F-4D97-AF65-F5344CB8AC3E}">
        <p14:creationId xmlns:p14="http://schemas.microsoft.com/office/powerpoint/2010/main" val="194534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50DDEC0A-C534-C083-51D2-0AD22FC6043E}"/>
            </a:ext>
          </a:extLst>
        </p:cNvPr>
        <p:cNvGrpSpPr/>
        <p:nvPr/>
      </p:nvGrpSpPr>
      <p:grpSpPr>
        <a:xfrm>
          <a:off x="0" y="0"/>
          <a:ext cx="0" cy="0"/>
          <a:chOff x="0" y="0"/>
          <a:chExt cx="0" cy="0"/>
        </a:xfrm>
      </p:grpSpPr>
      <p:grpSp>
        <p:nvGrpSpPr>
          <p:cNvPr id="5" name="Google Shape;185;p11">
            <a:extLst>
              <a:ext uri="{FF2B5EF4-FFF2-40B4-BE49-F238E27FC236}">
                <a16:creationId xmlns:a16="http://schemas.microsoft.com/office/drawing/2014/main" id="{42C08ED1-E421-D931-28D5-9084CAA77560}"/>
              </a:ext>
            </a:extLst>
          </p:cNvPr>
          <p:cNvGrpSpPr/>
          <p:nvPr/>
        </p:nvGrpSpPr>
        <p:grpSpPr>
          <a:xfrm rot="2700000">
            <a:off x="-8068725" y="-7731390"/>
            <a:ext cx="29446664" cy="21268666"/>
            <a:chOff x="0" y="-47625"/>
            <a:chExt cx="1448157" cy="1495782"/>
          </a:xfrm>
          <a:solidFill>
            <a:srgbClr val="FBCF9F"/>
          </a:solidFill>
        </p:grpSpPr>
        <p:sp>
          <p:nvSpPr>
            <p:cNvPr id="267" name="Google Shape;186;p11">
              <a:extLst>
                <a:ext uri="{FF2B5EF4-FFF2-40B4-BE49-F238E27FC236}">
                  <a16:creationId xmlns:a16="http://schemas.microsoft.com/office/drawing/2014/main" id="{1BC7C0E6-5823-1CF9-CEE2-69C38AED0E28}"/>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72" name="Google Shape;187;p11">
              <a:extLst>
                <a:ext uri="{FF2B5EF4-FFF2-40B4-BE49-F238E27FC236}">
                  <a16:creationId xmlns:a16="http://schemas.microsoft.com/office/drawing/2014/main" id="{5A724A2B-F9CD-FBAB-9CC8-2601DC77E607}"/>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4" name="Google Shape;236;p12">
            <a:extLst>
              <a:ext uri="{FF2B5EF4-FFF2-40B4-BE49-F238E27FC236}">
                <a16:creationId xmlns:a16="http://schemas.microsoft.com/office/drawing/2014/main" id="{54103840-6E0A-42B7-8FEC-4C81D0978456}"/>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sp>
        <p:nvSpPr>
          <p:cNvPr id="191" name="Google Shape;191;p11">
            <a:extLst>
              <a:ext uri="{FF2B5EF4-FFF2-40B4-BE49-F238E27FC236}">
                <a16:creationId xmlns:a16="http://schemas.microsoft.com/office/drawing/2014/main" id="{9D95D867-2A8E-3C56-7EA7-66209F04A7CC}"/>
              </a:ext>
            </a:extLst>
          </p:cNvPr>
          <p:cNvSpPr/>
          <p:nvPr/>
        </p:nvSpPr>
        <p:spPr>
          <a:xfrm>
            <a:off x="788255"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AD700742-2283-3254-4F5A-A745E05299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386" y="491852"/>
            <a:ext cx="1210300" cy="1177041"/>
          </a:xfrm>
          <a:prstGeom prst="rect">
            <a:avLst/>
          </a:prstGeom>
        </p:spPr>
      </p:pic>
      <p:sp>
        <p:nvSpPr>
          <p:cNvPr id="6" name="TextBox 5">
            <a:extLst>
              <a:ext uri="{FF2B5EF4-FFF2-40B4-BE49-F238E27FC236}">
                <a16:creationId xmlns:a16="http://schemas.microsoft.com/office/drawing/2014/main" id="{612ACB98-0E23-9A61-B8F9-D7FEECCDC722}"/>
              </a:ext>
            </a:extLst>
          </p:cNvPr>
          <p:cNvSpPr txBox="1"/>
          <p:nvPr/>
        </p:nvSpPr>
        <p:spPr>
          <a:xfrm>
            <a:off x="-3442315" y="296600"/>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0" name="Google Shape;224;p12">
            <a:extLst>
              <a:ext uri="{FF2B5EF4-FFF2-40B4-BE49-F238E27FC236}">
                <a16:creationId xmlns:a16="http://schemas.microsoft.com/office/drawing/2014/main" id="{6671B19D-A787-4B97-DF85-6706156562DB}"/>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4071A30F-4B0F-7D48-14F5-25902C2439FA}"/>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9BA9CB4A-9906-B2AC-EBAF-3D1E5A5F27AD}"/>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D42F6F87-3B87-4152-BCCB-98143BEC1FBD}"/>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A0813C38-C007-3D81-05F2-1EA0CA688DDA}"/>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22D70523-714B-2AE4-65B5-4FDCB23CE2C2}"/>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sp>
        <p:nvSpPr>
          <p:cNvPr id="312" name="TextBox 311">
            <a:extLst>
              <a:ext uri="{FF2B5EF4-FFF2-40B4-BE49-F238E27FC236}">
                <a16:creationId xmlns:a16="http://schemas.microsoft.com/office/drawing/2014/main" id="{34C9F81E-4921-E35D-3936-BE0FE26EC213}"/>
              </a:ext>
            </a:extLst>
          </p:cNvPr>
          <p:cNvSpPr txBox="1"/>
          <p:nvPr/>
        </p:nvSpPr>
        <p:spPr>
          <a:xfrm>
            <a:off x="39356552" y="7373875"/>
            <a:ext cx="6603752" cy="1323439"/>
          </a:xfrm>
          <a:prstGeom prst="rect">
            <a:avLst/>
          </a:prstGeom>
          <a:noFill/>
        </p:spPr>
        <p:txBody>
          <a:bodyPr wrap="square" rtlCol="0">
            <a:spAutoFit/>
          </a:bodyPr>
          <a:lstStyle/>
          <a:p>
            <a:r>
              <a:rPr lang="vi-VN" sz="2200" b="1" dirty="0">
                <a:solidFill>
                  <a:schemeClr val="tx1"/>
                </a:solidFill>
                <a:effectLst/>
                <a:latin typeface="Times New Roman" panose="02020603050405020304" pitchFamily="18" charset="0"/>
                <a:ea typeface="Calibri" panose="020F0502020204030204" pitchFamily="34" charset="0"/>
              </a:rPr>
              <a:t>Đánh giá hiệu suất của các mô hình dự đoán dựa trên các số liệu đánh giá đã thiết lập và so sánh chúng với các phương pháp dự báo truyền thống.</a:t>
            </a:r>
            <a:endParaRPr lang="en-US" sz="2200" b="1" dirty="0">
              <a:solidFill>
                <a:schemeClr val="tx1"/>
              </a:solidFill>
              <a:effectLst/>
              <a:latin typeface="Calibri" panose="020F0502020204030204" pitchFamily="34" charset="0"/>
              <a:ea typeface="Calibri" panose="020F0502020204030204" pitchFamily="34" charset="0"/>
            </a:endParaRPr>
          </a:p>
          <a:p>
            <a:endParaRPr lang="en-US" dirty="0"/>
          </a:p>
        </p:txBody>
      </p:sp>
      <p:sp>
        <p:nvSpPr>
          <p:cNvPr id="313" name="TextBox 312">
            <a:extLst>
              <a:ext uri="{FF2B5EF4-FFF2-40B4-BE49-F238E27FC236}">
                <a16:creationId xmlns:a16="http://schemas.microsoft.com/office/drawing/2014/main" id="{3152061A-15ED-89F5-D844-BEA8E61B2725}"/>
              </a:ext>
            </a:extLst>
          </p:cNvPr>
          <p:cNvSpPr txBox="1"/>
          <p:nvPr/>
        </p:nvSpPr>
        <p:spPr>
          <a:xfrm>
            <a:off x="5673636" y="-10050714"/>
            <a:ext cx="6602419" cy="769441"/>
          </a:xfrm>
          <a:prstGeom prst="rect">
            <a:avLst/>
          </a:prstGeom>
          <a:noFill/>
        </p:spPr>
        <p:txBody>
          <a:bodyPr wrap="square" rtlCol="0">
            <a:spAutoFit/>
          </a:bodyPr>
          <a:lstStyle/>
          <a:p>
            <a:r>
              <a:rPr lang="en-US" sz="4400" dirty="0">
                <a:solidFill>
                  <a:schemeClr val="bg1"/>
                </a:solidFill>
                <a:latin typeface="Anton" pitchFamily="2" charset="0"/>
              </a:rPr>
              <a:t>MỤC TIÊU CHÍNH CỦA DỰ ÁN</a:t>
            </a:r>
          </a:p>
        </p:txBody>
      </p:sp>
      <p:sp>
        <p:nvSpPr>
          <p:cNvPr id="180" name="TextBox 179">
            <a:extLst>
              <a:ext uri="{FF2B5EF4-FFF2-40B4-BE49-F238E27FC236}">
                <a16:creationId xmlns:a16="http://schemas.microsoft.com/office/drawing/2014/main" id="{ED0A02B2-1502-3D3D-1541-F0708938AA07}"/>
              </a:ext>
            </a:extLst>
          </p:cNvPr>
          <p:cNvSpPr txBox="1"/>
          <p:nvPr/>
        </p:nvSpPr>
        <p:spPr>
          <a:xfrm>
            <a:off x="-6775950" y="3580184"/>
            <a:ext cx="6142619" cy="1785104"/>
          </a:xfrm>
          <a:prstGeom prst="rect">
            <a:avLst/>
          </a:prstGeom>
          <a:noFill/>
        </p:spPr>
        <p:txBody>
          <a:bodyPr wrap="square" rtlCol="0">
            <a:spAutoFit/>
          </a:bodyPr>
          <a:lstStyle/>
          <a:p>
            <a:r>
              <a:rPr lang="vi-VN" sz="2400" b="1" dirty="0">
                <a:solidFill>
                  <a:schemeClr val="tx1"/>
                </a:solidFill>
                <a:effectLst/>
                <a:latin typeface="Times New Roman" panose="02020603050405020304" pitchFamily="18" charset="0"/>
                <a:ea typeface="Calibri" panose="020F0502020204030204" pitchFamily="34" charset="0"/>
              </a:rPr>
              <a:t>Phân tích toàn diện dữ liệu thị trường chứng khoán lịch sử, xác định các xu hướng và mô hình cụ thể cho thị trường chứng khoán Việt Nam.</a:t>
            </a:r>
            <a:endParaRPr lang="en-US" sz="2400" b="1" dirty="0">
              <a:solidFill>
                <a:schemeClr val="tx1"/>
              </a:solidFill>
              <a:effectLst/>
              <a:latin typeface="Calibri" panose="020F0502020204030204" pitchFamily="34" charset="0"/>
              <a:ea typeface="Calibri" panose="020F0502020204030204" pitchFamily="34" charset="0"/>
            </a:endParaRPr>
          </a:p>
          <a:p>
            <a:endParaRPr lang="en-US" dirty="0"/>
          </a:p>
        </p:txBody>
      </p:sp>
      <p:sp>
        <p:nvSpPr>
          <p:cNvPr id="181" name="TextBox 180">
            <a:extLst>
              <a:ext uri="{FF2B5EF4-FFF2-40B4-BE49-F238E27FC236}">
                <a16:creationId xmlns:a16="http://schemas.microsoft.com/office/drawing/2014/main" id="{2638664D-CBAD-8C45-33D4-EBCE65D6971B}"/>
              </a:ext>
            </a:extLst>
          </p:cNvPr>
          <p:cNvSpPr txBox="1"/>
          <p:nvPr/>
        </p:nvSpPr>
        <p:spPr>
          <a:xfrm>
            <a:off x="-12556165" y="5235408"/>
            <a:ext cx="6041463" cy="1415772"/>
          </a:xfrm>
          <a:prstGeom prst="rect">
            <a:avLst/>
          </a:prstGeom>
          <a:noFill/>
        </p:spPr>
        <p:txBody>
          <a:bodyPr wrap="square" rtlCol="0">
            <a:spAutoFit/>
          </a:bodyPr>
          <a:lstStyle/>
          <a:p>
            <a:r>
              <a:rPr lang="vi-VN" sz="2400" b="1" dirty="0">
                <a:effectLst/>
                <a:latin typeface="Times New Roman" panose="02020603050405020304" pitchFamily="18" charset="0"/>
                <a:ea typeface="Calibri" panose="020F0502020204030204" pitchFamily="34" charset="0"/>
              </a:rPr>
              <a:t>Phát triển các mô hình dự đoán chính xác có khả năng dự báo giá cổ phiếu trong tương lai cho các cổ phiếu Việt Nam đã chọn.</a:t>
            </a:r>
            <a:endParaRPr lang="en-US" sz="2400" b="1" dirty="0">
              <a:effectLst/>
              <a:latin typeface="Calibri" panose="020F0502020204030204" pitchFamily="34" charset="0"/>
              <a:ea typeface="Calibri" panose="020F0502020204030204" pitchFamily="34" charset="0"/>
            </a:endParaRPr>
          </a:p>
          <a:p>
            <a:endParaRPr lang="en-US" dirty="0"/>
          </a:p>
        </p:txBody>
      </p:sp>
      <p:sp>
        <p:nvSpPr>
          <p:cNvPr id="189" name="TextBox 188">
            <a:extLst>
              <a:ext uri="{FF2B5EF4-FFF2-40B4-BE49-F238E27FC236}">
                <a16:creationId xmlns:a16="http://schemas.microsoft.com/office/drawing/2014/main" id="{E36EA46F-DF6D-8403-DFE6-0C115F21C82E}"/>
              </a:ext>
            </a:extLst>
          </p:cNvPr>
          <p:cNvSpPr txBox="1"/>
          <p:nvPr/>
        </p:nvSpPr>
        <p:spPr>
          <a:xfrm>
            <a:off x="-18464715" y="6913177"/>
            <a:ext cx="5967395" cy="1415772"/>
          </a:xfrm>
          <a:prstGeom prst="rect">
            <a:avLst/>
          </a:prstGeom>
          <a:noFill/>
        </p:spPr>
        <p:txBody>
          <a:bodyPr wrap="square" rtlCol="0">
            <a:spAutoFit/>
          </a:bodyPr>
          <a:lstStyle/>
          <a:p>
            <a:r>
              <a:rPr lang="vi-VN" sz="2400" b="1" dirty="0">
                <a:solidFill>
                  <a:schemeClr val="tx1"/>
                </a:solidFill>
                <a:effectLst/>
                <a:latin typeface="Times New Roman" panose="02020603050405020304" pitchFamily="18" charset="0"/>
                <a:ea typeface="Calibri" panose="020F0502020204030204" pitchFamily="34" charset="0"/>
              </a:rPr>
              <a:t>Phân tích so sánh giữa hiệu suất của các mô hình dự đoán và các phương pháp dự báo truyền thống.</a:t>
            </a:r>
            <a:endParaRPr lang="en-US" sz="2400" b="1" dirty="0">
              <a:solidFill>
                <a:schemeClr val="tx1"/>
              </a:solidFill>
              <a:effectLst/>
              <a:latin typeface="Calibri" panose="020F0502020204030204" pitchFamily="34" charset="0"/>
              <a:ea typeface="Calibri" panose="020F0502020204030204" pitchFamily="34" charset="0"/>
            </a:endParaRPr>
          </a:p>
          <a:p>
            <a:endParaRPr lang="en-US" dirty="0"/>
          </a:p>
        </p:txBody>
      </p:sp>
      <p:grpSp>
        <p:nvGrpSpPr>
          <p:cNvPr id="4" name="Group 3">
            <a:extLst>
              <a:ext uri="{FF2B5EF4-FFF2-40B4-BE49-F238E27FC236}">
                <a16:creationId xmlns:a16="http://schemas.microsoft.com/office/drawing/2014/main" id="{FE57D1A6-0D80-1A6D-061F-B6C938C07190}"/>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7B7455EF-B0ED-21AF-D406-6B13C0FCC2A7}"/>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502EC6E3-DDB6-0345-460C-5B513766F9D0}"/>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14038BD7-132D-9C79-F9E7-6ED5FED687FC}"/>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E646C134-0A87-C19C-386D-BE2881C49586}"/>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70380434-88AC-A0E8-10FF-6AB6567AAF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sp>
        <p:nvSpPr>
          <p:cNvPr id="269" name="Rectangle 268">
            <a:extLst>
              <a:ext uri="{FF2B5EF4-FFF2-40B4-BE49-F238E27FC236}">
                <a16:creationId xmlns:a16="http://schemas.microsoft.com/office/drawing/2014/main" id="{A01608CE-8935-608C-F32E-06C7FD832596}"/>
              </a:ext>
            </a:extLst>
          </p:cNvPr>
          <p:cNvSpPr/>
          <p:nvPr/>
        </p:nvSpPr>
        <p:spPr>
          <a:xfrm>
            <a:off x="15369914" y="1419880"/>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CA6676-E515-C867-E13C-BD5530C59C9E}"/>
              </a:ext>
            </a:extLst>
          </p:cNvPr>
          <p:cNvSpPr txBox="1"/>
          <p:nvPr/>
        </p:nvSpPr>
        <p:spPr>
          <a:xfrm>
            <a:off x="15595052" y="1451426"/>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grpSp>
        <p:nvGrpSpPr>
          <p:cNvPr id="14" name="Group 13">
            <a:extLst>
              <a:ext uri="{FF2B5EF4-FFF2-40B4-BE49-F238E27FC236}">
                <a16:creationId xmlns:a16="http://schemas.microsoft.com/office/drawing/2014/main" id="{FEBE476D-F619-E24F-0F09-59635F1A46E4}"/>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02C56361-794C-21F4-22E0-BE7890DF6EBD}"/>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2F133264-7E39-FFA8-18F9-A355E29A3963}"/>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877D9D13-29F2-A46C-BEEF-1A5EAE8A8AF7}"/>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1F0874CB-6755-9C20-DB97-0280B1A3CE78}"/>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5EF04CF6-CA7A-E312-EAA2-142BD6012E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sp>
        <p:nvSpPr>
          <p:cNvPr id="270" name="Rectangle 269">
            <a:extLst>
              <a:ext uri="{FF2B5EF4-FFF2-40B4-BE49-F238E27FC236}">
                <a16:creationId xmlns:a16="http://schemas.microsoft.com/office/drawing/2014/main" id="{96CA8517-A5D1-DD31-D323-AD430F67F647}"/>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B111BE8-B9A4-1E7C-C49D-6B6BA74203D8}"/>
              </a:ext>
            </a:extLst>
          </p:cNvPr>
          <p:cNvSpPr txBox="1"/>
          <p:nvPr/>
        </p:nvSpPr>
        <p:spPr>
          <a:xfrm>
            <a:off x="11020537" y="1451426"/>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grpSp>
        <p:nvGrpSpPr>
          <p:cNvPr id="22" name="Group 21">
            <a:extLst>
              <a:ext uri="{FF2B5EF4-FFF2-40B4-BE49-F238E27FC236}">
                <a16:creationId xmlns:a16="http://schemas.microsoft.com/office/drawing/2014/main" id="{CBC58220-5B94-145C-C64C-0EADFD36D15E}"/>
              </a:ext>
            </a:extLst>
          </p:cNvPr>
          <p:cNvGrpSpPr/>
          <p:nvPr/>
        </p:nvGrpSpPr>
        <p:grpSpPr>
          <a:xfrm>
            <a:off x="4601726" y="0"/>
            <a:ext cx="4922191" cy="10287000"/>
            <a:chOff x="4572000" y="0"/>
            <a:chExt cx="4922191" cy="10287000"/>
          </a:xfrm>
        </p:grpSpPr>
        <p:sp>
          <p:nvSpPr>
            <p:cNvPr id="27" name="Rectangle 26">
              <a:extLst>
                <a:ext uri="{FF2B5EF4-FFF2-40B4-BE49-F238E27FC236}">
                  <a16:creationId xmlns:a16="http://schemas.microsoft.com/office/drawing/2014/main" id="{9C23E963-ACC9-6866-5EBA-F674BB884C05}"/>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F124A054-3573-59BB-F9FA-A8EC0799CED8}"/>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7119FA2-E192-8031-8285-90098122E9E4}"/>
              </a:ext>
            </a:extLst>
          </p:cNvPr>
          <p:cNvSpPr txBox="1"/>
          <p:nvPr/>
        </p:nvSpPr>
        <p:spPr>
          <a:xfrm>
            <a:off x="5673636" y="3629629"/>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25" name="TextBox 24">
            <a:extLst>
              <a:ext uri="{FF2B5EF4-FFF2-40B4-BE49-F238E27FC236}">
                <a16:creationId xmlns:a16="http://schemas.microsoft.com/office/drawing/2014/main" id="{B575A6A7-1C26-0621-8B16-09662877DBAF}"/>
              </a:ext>
            </a:extLst>
          </p:cNvPr>
          <p:cNvSpPr txBox="1"/>
          <p:nvPr/>
        </p:nvSpPr>
        <p:spPr>
          <a:xfrm>
            <a:off x="5555060" y="5015345"/>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26" name="Graphic 25" descr="Remote learning science outline">
            <a:extLst>
              <a:ext uri="{FF2B5EF4-FFF2-40B4-BE49-F238E27FC236}">
                <a16:creationId xmlns:a16="http://schemas.microsoft.com/office/drawing/2014/main" id="{0DFB8B87-7A57-892F-E776-3CF3097ABE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51524" y="7163863"/>
            <a:ext cx="914400" cy="914400"/>
          </a:xfrm>
          <a:prstGeom prst="rect">
            <a:avLst/>
          </a:prstGeom>
        </p:spPr>
      </p:pic>
      <p:sp>
        <p:nvSpPr>
          <p:cNvPr id="271" name="Rectangle 270">
            <a:extLst>
              <a:ext uri="{FF2B5EF4-FFF2-40B4-BE49-F238E27FC236}">
                <a16:creationId xmlns:a16="http://schemas.microsoft.com/office/drawing/2014/main" id="{7E6E3A42-97D4-82AB-9EB5-BCDFB3F64B9A}"/>
              </a:ext>
            </a:extLst>
          </p:cNvPr>
          <p:cNvSpPr/>
          <p:nvPr/>
        </p:nvSpPr>
        <p:spPr>
          <a:xfrm>
            <a:off x="6164303" y="1422011"/>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42FD2DA-5DDC-320A-DF6E-BBD9319D58F1}"/>
              </a:ext>
            </a:extLst>
          </p:cNvPr>
          <p:cNvSpPr txBox="1"/>
          <p:nvPr/>
        </p:nvSpPr>
        <p:spPr>
          <a:xfrm>
            <a:off x="6418787" y="145142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grpSp>
        <p:nvGrpSpPr>
          <p:cNvPr id="30" name="Group 29">
            <a:extLst>
              <a:ext uri="{FF2B5EF4-FFF2-40B4-BE49-F238E27FC236}">
                <a16:creationId xmlns:a16="http://schemas.microsoft.com/office/drawing/2014/main" id="{98F9F0B0-DAD2-070C-C969-41DCD50F3456}"/>
              </a:ext>
            </a:extLst>
          </p:cNvPr>
          <p:cNvGrpSpPr/>
          <p:nvPr/>
        </p:nvGrpSpPr>
        <p:grpSpPr>
          <a:xfrm>
            <a:off x="30507" y="0"/>
            <a:ext cx="4922190" cy="10287000"/>
            <a:chOff x="-13128" y="0"/>
            <a:chExt cx="4922190" cy="10287000"/>
          </a:xfrm>
        </p:grpSpPr>
        <p:sp>
          <p:nvSpPr>
            <p:cNvPr id="259" name="Rectangle 258">
              <a:extLst>
                <a:ext uri="{FF2B5EF4-FFF2-40B4-BE49-F238E27FC236}">
                  <a16:creationId xmlns:a16="http://schemas.microsoft.com/office/drawing/2014/main" id="{8B9AED2E-A467-5CF5-016D-144E9D5EB96B}"/>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8AE28B8E-75A7-8110-1765-E4BC48E6B2DA}"/>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47455B80-A5F0-C35D-1ED2-5181F038DFF4}"/>
              </a:ext>
            </a:extLst>
          </p:cNvPr>
          <p:cNvSpPr txBox="1"/>
          <p:nvPr/>
        </p:nvSpPr>
        <p:spPr>
          <a:xfrm>
            <a:off x="1137886"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75117CF0-7766-5E78-4C47-31B1CA40D4B1}"/>
              </a:ext>
            </a:extLst>
          </p:cNvPr>
          <p:cNvSpPr txBox="1"/>
          <p:nvPr/>
        </p:nvSpPr>
        <p:spPr>
          <a:xfrm>
            <a:off x="1020102"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8D4113F8-C486-8CBA-5FAF-AC3A587207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19520" y="7163863"/>
            <a:ext cx="914400" cy="914400"/>
          </a:xfrm>
          <a:prstGeom prst="rect">
            <a:avLst/>
          </a:prstGeom>
        </p:spPr>
      </p:pic>
      <p:sp>
        <p:nvSpPr>
          <p:cNvPr id="268" name="Rectangle 267">
            <a:extLst>
              <a:ext uri="{FF2B5EF4-FFF2-40B4-BE49-F238E27FC236}">
                <a16:creationId xmlns:a16="http://schemas.microsoft.com/office/drawing/2014/main" id="{ABAB68B4-04A3-BB16-A6CF-317619383CD4}"/>
              </a:ext>
            </a:extLst>
          </p:cNvPr>
          <p:cNvSpPr/>
          <p:nvPr/>
        </p:nvSpPr>
        <p:spPr>
          <a:xfrm>
            <a:off x="1535381"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D2F6EBB-F109-8530-C943-0DA1718E5AEB}"/>
              </a:ext>
            </a:extLst>
          </p:cNvPr>
          <p:cNvSpPr txBox="1"/>
          <p:nvPr/>
        </p:nvSpPr>
        <p:spPr>
          <a:xfrm>
            <a:off x="1785796"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315" name="TextBox 314">
            <a:extLst>
              <a:ext uri="{FF2B5EF4-FFF2-40B4-BE49-F238E27FC236}">
                <a16:creationId xmlns:a16="http://schemas.microsoft.com/office/drawing/2014/main" id="{8F2041A1-6AA0-84A7-A903-F77A97FA3EFC}"/>
              </a:ext>
            </a:extLst>
          </p:cNvPr>
          <p:cNvSpPr txBox="1"/>
          <p:nvPr/>
        </p:nvSpPr>
        <p:spPr>
          <a:xfrm>
            <a:off x="32640608" y="5235408"/>
            <a:ext cx="6502106" cy="1415772"/>
          </a:xfrm>
          <a:prstGeom prst="rect">
            <a:avLst/>
          </a:prstGeom>
          <a:noFill/>
        </p:spPr>
        <p:txBody>
          <a:bodyPr wrap="square" rtlCol="0">
            <a:spAutoFit/>
          </a:bodyPr>
          <a:lstStyle/>
          <a:p>
            <a:r>
              <a:rPr lang="vi-VN" sz="2400" b="1" dirty="0">
                <a:effectLst/>
                <a:latin typeface="Times New Roman" panose="02020603050405020304" pitchFamily="18" charset="0"/>
                <a:ea typeface="Calibri" panose="020F0502020204030204" pitchFamily="34" charset="0"/>
              </a:rPr>
              <a:t>Phát triển các mô hình dự đoán bằng thuật toán học máy và kỹ thuật thống kê để dự báo chính xác giá cổ phiếu trong tương lai.</a:t>
            </a:r>
            <a:endParaRPr lang="en-US" sz="2400" b="1" dirty="0">
              <a:effectLst/>
              <a:latin typeface="Calibri" panose="020F0502020204030204" pitchFamily="34" charset="0"/>
              <a:ea typeface="Calibri" panose="020F0502020204030204" pitchFamily="34" charset="0"/>
            </a:endParaRPr>
          </a:p>
          <a:p>
            <a:endParaRPr lang="en-US" dirty="0"/>
          </a:p>
        </p:txBody>
      </p:sp>
      <p:sp>
        <p:nvSpPr>
          <p:cNvPr id="316" name="TextBox 315">
            <a:extLst>
              <a:ext uri="{FF2B5EF4-FFF2-40B4-BE49-F238E27FC236}">
                <a16:creationId xmlns:a16="http://schemas.microsoft.com/office/drawing/2014/main" id="{8F699094-21D1-C8A4-ED9D-2C118AE15FBD}"/>
              </a:ext>
            </a:extLst>
          </p:cNvPr>
          <p:cNvSpPr txBox="1"/>
          <p:nvPr/>
        </p:nvSpPr>
        <p:spPr>
          <a:xfrm>
            <a:off x="39547451" y="6670296"/>
            <a:ext cx="6603752" cy="1785104"/>
          </a:xfrm>
          <a:prstGeom prst="rect">
            <a:avLst/>
          </a:prstGeom>
          <a:noFill/>
        </p:spPr>
        <p:txBody>
          <a:bodyPr wrap="square" rtlCol="0">
            <a:spAutoFit/>
          </a:bodyPr>
          <a:lstStyle/>
          <a:p>
            <a:r>
              <a:rPr lang="vi-VN" sz="2400" b="1" dirty="0">
                <a:solidFill>
                  <a:schemeClr val="tx1"/>
                </a:solidFill>
                <a:effectLst/>
                <a:latin typeface="Times New Roman" panose="02020603050405020304" pitchFamily="18" charset="0"/>
                <a:ea typeface="Calibri" panose="020F0502020204030204" pitchFamily="34" charset="0"/>
              </a:rPr>
              <a:t>Đánh giá hiệu suất của các mô hình dự đoán dựa trên các số liệu đánh giá đã thiết lập và so sánh chúng với các phương pháp dự báo truyền thống.</a:t>
            </a:r>
            <a:endParaRPr lang="en-US" sz="2400" b="1" dirty="0">
              <a:solidFill>
                <a:schemeClr val="tx1"/>
              </a:solidFill>
              <a:effectLst/>
              <a:latin typeface="Calibri" panose="020F0502020204030204" pitchFamily="34" charset="0"/>
              <a:ea typeface="Calibri" panose="020F0502020204030204" pitchFamily="34" charset="0"/>
            </a:endParaRPr>
          </a:p>
          <a:p>
            <a:endParaRPr lang="en-US" dirty="0"/>
          </a:p>
        </p:txBody>
      </p:sp>
      <p:sp>
        <p:nvSpPr>
          <p:cNvPr id="317" name="TextBox 316">
            <a:extLst>
              <a:ext uri="{FF2B5EF4-FFF2-40B4-BE49-F238E27FC236}">
                <a16:creationId xmlns:a16="http://schemas.microsoft.com/office/drawing/2014/main" id="{A533E6A8-61F9-76FB-DBB6-D526CB1DDABC}"/>
              </a:ext>
            </a:extLst>
          </p:cNvPr>
          <p:cNvSpPr txBox="1"/>
          <p:nvPr/>
        </p:nvSpPr>
        <p:spPr>
          <a:xfrm>
            <a:off x="26474197" y="3604544"/>
            <a:ext cx="6502815" cy="1991058"/>
          </a:xfrm>
          <a:prstGeom prst="rect">
            <a:avLst/>
          </a:prstGeom>
          <a:noFill/>
        </p:spPr>
        <p:txBody>
          <a:bodyPr wrap="square" rtlCol="0">
            <a:spAutoFit/>
          </a:bodyPr>
          <a:lstStyle/>
          <a:p>
            <a:pPr marL="0" marR="0">
              <a:lnSpc>
                <a:spcPct val="107000"/>
              </a:lnSpc>
              <a:spcAft>
                <a:spcPts val="800"/>
              </a:spcAft>
            </a:pPr>
            <a:r>
              <a:rPr lang="vi-VN" sz="2400" b="1" dirty="0">
                <a:solidFill>
                  <a:schemeClr val="tx1"/>
                </a:solidFill>
                <a:effectLst/>
                <a:latin typeface="Times New Roman" panose="02020603050405020304" pitchFamily="18" charset="0"/>
                <a:ea typeface="Calibri" panose="020F0502020204030204" pitchFamily="34" charset="0"/>
              </a:rPr>
              <a:t>Xác định các xu hướng, mô hình và mối quan hệ phụ thuộc chính của thị trường</a:t>
            </a:r>
            <a:r>
              <a:rPr lang="en-US" sz="2400" b="1" dirty="0">
                <a:solidFill>
                  <a:schemeClr val="tx1"/>
                </a:solidFill>
                <a:latin typeface="Calibri" panose="020F0502020204030204" pitchFamily="34" charset="0"/>
                <a:ea typeface="Calibri" panose="020F0502020204030204" pitchFamily="34" charset="0"/>
              </a:rPr>
              <a:t> </a:t>
            </a:r>
            <a:r>
              <a:rPr lang="vi-VN" sz="2400" b="1" dirty="0">
                <a:solidFill>
                  <a:schemeClr val="tx1"/>
                </a:solidFill>
                <a:effectLst/>
                <a:latin typeface="Times New Roman" panose="02020603050405020304" pitchFamily="18" charset="0"/>
                <a:ea typeface="Calibri" panose="020F0502020204030204" pitchFamily="34" charset="0"/>
              </a:rPr>
              <a:t>có thể hỗ trợ hiểu được động lực cơ bản của biến động giá cổ phiếu.</a:t>
            </a:r>
            <a:endParaRPr lang="en-US" sz="2400" b="1" dirty="0">
              <a:solidFill>
                <a:schemeClr val="tx1"/>
              </a:solidFill>
              <a:effectLst/>
              <a:latin typeface="Calibri" panose="020F0502020204030204" pitchFamily="34" charset="0"/>
              <a:ea typeface="Calibri" panose="020F0502020204030204" pitchFamily="34" charset="0"/>
            </a:endParaRPr>
          </a:p>
          <a:p>
            <a:endParaRPr lang="en-US" dirty="0"/>
          </a:p>
        </p:txBody>
      </p:sp>
      <p:sp>
        <p:nvSpPr>
          <p:cNvPr id="318" name="TextBox 317">
            <a:extLst>
              <a:ext uri="{FF2B5EF4-FFF2-40B4-BE49-F238E27FC236}">
                <a16:creationId xmlns:a16="http://schemas.microsoft.com/office/drawing/2014/main" id="{F5606632-7EAD-56D6-73D2-65BBCC24C7FA}"/>
              </a:ext>
            </a:extLst>
          </p:cNvPr>
          <p:cNvSpPr txBox="1"/>
          <p:nvPr/>
        </p:nvSpPr>
        <p:spPr>
          <a:xfrm>
            <a:off x="20078198" y="2140442"/>
            <a:ext cx="5917158" cy="1785104"/>
          </a:xfrm>
          <a:prstGeom prst="rect">
            <a:avLst/>
          </a:prstGeom>
          <a:noFill/>
        </p:spPr>
        <p:txBody>
          <a:bodyPr wrap="square" rtlCol="0">
            <a:spAutoFit/>
          </a:bodyPr>
          <a:lstStyle/>
          <a:p>
            <a:r>
              <a:rPr lang="vi-VN" sz="2400" b="1" dirty="0">
                <a:solidFill>
                  <a:schemeClr val="tx1"/>
                </a:solidFill>
                <a:effectLst/>
                <a:latin typeface="Times New Roman" panose="02020603050405020304" pitchFamily="18" charset="0"/>
                <a:ea typeface="Calibri" panose="020F0502020204030204" pitchFamily="34" charset="0"/>
              </a:rPr>
              <a:t>Phân tích dữ liệu thị trường chứng khoán lịch sử từ thị trường Việt Nam, bao gồm giá cổ phiếu và các chỉ số tài chính có liên quan khác.</a:t>
            </a:r>
            <a:endParaRPr lang="en-US" sz="2400" b="1" dirty="0">
              <a:solidFill>
                <a:schemeClr val="tx1"/>
              </a:solidFill>
              <a:effectLst/>
              <a:latin typeface="Calibri" panose="020F0502020204030204" pitchFamily="34" charset="0"/>
              <a:ea typeface="Calibri" panose="020F0502020204030204" pitchFamily="34" charset="0"/>
            </a:endParaRPr>
          </a:p>
          <a:p>
            <a:endParaRPr lang="en-US" dirty="0"/>
          </a:p>
        </p:txBody>
      </p:sp>
      <p:sp>
        <p:nvSpPr>
          <p:cNvPr id="162" name="Arrow: Right 161">
            <a:extLst>
              <a:ext uri="{FF2B5EF4-FFF2-40B4-BE49-F238E27FC236}">
                <a16:creationId xmlns:a16="http://schemas.microsoft.com/office/drawing/2014/main" id="{41B104FB-E17A-35FF-5188-69C5DFF47E83}"/>
              </a:ext>
            </a:extLst>
          </p:cNvPr>
          <p:cNvSpPr/>
          <p:nvPr/>
        </p:nvSpPr>
        <p:spPr>
          <a:xfrm>
            <a:off x="9467719" y="-8722877"/>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Arrow: Right 162">
            <a:extLst>
              <a:ext uri="{FF2B5EF4-FFF2-40B4-BE49-F238E27FC236}">
                <a16:creationId xmlns:a16="http://schemas.microsoft.com/office/drawing/2014/main" id="{A8B27728-F930-8417-1F78-502A6E0C143D}"/>
              </a:ext>
            </a:extLst>
          </p:cNvPr>
          <p:cNvSpPr/>
          <p:nvPr/>
        </p:nvSpPr>
        <p:spPr>
          <a:xfrm rot="10800000">
            <a:off x="8361108" y="-5110931"/>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Arrow: Right 163">
            <a:extLst>
              <a:ext uri="{FF2B5EF4-FFF2-40B4-BE49-F238E27FC236}">
                <a16:creationId xmlns:a16="http://schemas.microsoft.com/office/drawing/2014/main" id="{24ADA8A0-EFA6-A8D7-F94F-45E915BE3225}"/>
              </a:ext>
            </a:extLst>
          </p:cNvPr>
          <p:cNvSpPr/>
          <p:nvPr/>
        </p:nvSpPr>
        <p:spPr>
          <a:xfrm rot="10800000">
            <a:off x="8361108" y="-8754154"/>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Arrow: Right 164">
            <a:extLst>
              <a:ext uri="{FF2B5EF4-FFF2-40B4-BE49-F238E27FC236}">
                <a16:creationId xmlns:a16="http://schemas.microsoft.com/office/drawing/2014/main" id="{E4E31644-D262-CE6A-E85A-BDE9096A7F77}"/>
              </a:ext>
            </a:extLst>
          </p:cNvPr>
          <p:cNvSpPr/>
          <p:nvPr/>
        </p:nvSpPr>
        <p:spPr>
          <a:xfrm>
            <a:off x="9467719" y="-3051049"/>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row: Right 165">
            <a:extLst>
              <a:ext uri="{FF2B5EF4-FFF2-40B4-BE49-F238E27FC236}">
                <a16:creationId xmlns:a16="http://schemas.microsoft.com/office/drawing/2014/main" id="{D945869B-36FA-E12E-DC8C-0A432C15C47D}"/>
              </a:ext>
            </a:extLst>
          </p:cNvPr>
          <p:cNvSpPr/>
          <p:nvPr/>
        </p:nvSpPr>
        <p:spPr>
          <a:xfrm>
            <a:off x="9479856" y="-5378172"/>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Arrow: Right 166">
            <a:extLst>
              <a:ext uri="{FF2B5EF4-FFF2-40B4-BE49-F238E27FC236}">
                <a16:creationId xmlns:a16="http://schemas.microsoft.com/office/drawing/2014/main" id="{4767E40B-4A73-8A0E-282F-103288D302D4}"/>
              </a:ext>
            </a:extLst>
          </p:cNvPr>
          <p:cNvSpPr/>
          <p:nvPr/>
        </p:nvSpPr>
        <p:spPr>
          <a:xfrm>
            <a:off x="9521772" y="-1449069"/>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Arrow: Right 167">
            <a:extLst>
              <a:ext uri="{FF2B5EF4-FFF2-40B4-BE49-F238E27FC236}">
                <a16:creationId xmlns:a16="http://schemas.microsoft.com/office/drawing/2014/main" id="{E897FC03-C999-C403-32FB-BA27DEC3703A}"/>
              </a:ext>
            </a:extLst>
          </p:cNvPr>
          <p:cNvSpPr/>
          <p:nvPr/>
        </p:nvSpPr>
        <p:spPr>
          <a:xfrm rot="10800000">
            <a:off x="8335117" y="-2620992"/>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Rounded Corners 178">
            <a:extLst>
              <a:ext uri="{FF2B5EF4-FFF2-40B4-BE49-F238E27FC236}">
                <a16:creationId xmlns:a16="http://schemas.microsoft.com/office/drawing/2014/main" id="{EE3F509B-FAB6-DFDC-8D64-38F0985E7352}"/>
              </a:ext>
            </a:extLst>
          </p:cNvPr>
          <p:cNvSpPr/>
          <p:nvPr/>
        </p:nvSpPr>
        <p:spPr>
          <a:xfrm>
            <a:off x="9143014" y="-6157007"/>
            <a:ext cx="79036" cy="5466560"/>
          </a:xfrm>
          <a:prstGeom prst="roundRect">
            <a:avLst>
              <a:gd name="adj" fmla="val 50000"/>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344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C040EE02-3792-052B-9295-39658D39E384}"/>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4EBD3A6F-D84B-D35C-66E5-1F40F5C46B5B}"/>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54794482-43DC-A652-ADD1-2984688D5AB9}"/>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E630B07E-1CEF-F700-BB35-AF20AE954ED5}"/>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B4407BF5-02A8-5456-5871-11F836FEF84E}"/>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D01420DF-C408-B2B7-8803-41546EFC1D8E}"/>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BA298291-F712-429C-5F62-D91168C65E1E}"/>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1" name="Google Shape;191;p11">
            <a:extLst>
              <a:ext uri="{FF2B5EF4-FFF2-40B4-BE49-F238E27FC236}">
                <a16:creationId xmlns:a16="http://schemas.microsoft.com/office/drawing/2014/main" id="{7A3AAE4B-B924-26C6-CD25-D131CE55048F}"/>
              </a:ext>
            </a:extLst>
          </p:cNvPr>
          <p:cNvSpPr/>
          <p:nvPr/>
        </p:nvSpPr>
        <p:spPr>
          <a:xfrm>
            <a:off x="787475"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sp>
        <p:nvSpPr>
          <p:cNvPr id="195" name="Google Shape;195;p11">
            <a:extLst>
              <a:ext uri="{FF2B5EF4-FFF2-40B4-BE49-F238E27FC236}">
                <a16:creationId xmlns:a16="http://schemas.microsoft.com/office/drawing/2014/main" id="{4F47F64D-9259-B11E-8EFC-9F50183C7890}"/>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pic>
        <p:nvPicPr>
          <p:cNvPr id="2" name="Picture 1" descr="Logo&#10;&#10;Description automatically generated">
            <a:extLst>
              <a:ext uri="{FF2B5EF4-FFF2-40B4-BE49-F238E27FC236}">
                <a16:creationId xmlns:a16="http://schemas.microsoft.com/office/drawing/2014/main" id="{98A966EF-6BEB-31A6-7A14-FA8B0D66B3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06" y="491852"/>
            <a:ext cx="1210300" cy="1177041"/>
          </a:xfrm>
          <a:prstGeom prst="rect">
            <a:avLst/>
          </a:prstGeom>
        </p:spPr>
      </p:pic>
      <p:grpSp>
        <p:nvGrpSpPr>
          <p:cNvPr id="173" name="Google Shape;173;p11">
            <a:extLst>
              <a:ext uri="{FF2B5EF4-FFF2-40B4-BE49-F238E27FC236}">
                <a16:creationId xmlns:a16="http://schemas.microsoft.com/office/drawing/2014/main" id="{2368A634-FC15-DAB1-786A-69FC4FDE595A}"/>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0F48C6B1-E62C-D270-B85D-9F136F3F90B3}"/>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E637412B-8326-7AF1-7955-F413FB01B89C}"/>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TextBox 5">
            <a:extLst>
              <a:ext uri="{FF2B5EF4-FFF2-40B4-BE49-F238E27FC236}">
                <a16:creationId xmlns:a16="http://schemas.microsoft.com/office/drawing/2014/main" id="{8277BBF0-1B95-26C0-AFE5-71FC48C88101}"/>
              </a:ext>
            </a:extLst>
          </p:cNvPr>
          <p:cNvSpPr txBox="1"/>
          <p:nvPr/>
        </p:nvSpPr>
        <p:spPr>
          <a:xfrm>
            <a:off x="2081790"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282" name="Google Shape;218;p12">
            <a:extLst>
              <a:ext uri="{FF2B5EF4-FFF2-40B4-BE49-F238E27FC236}">
                <a16:creationId xmlns:a16="http://schemas.microsoft.com/office/drawing/2014/main" id="{C6FCB013-A89C-1CF2-0B08-8A3F0DB209CE}"/>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86BBB755-6368-8F0A-8BB1-608070A99176}"/>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9241456A-963D-5F24-E871-8BDB656760BD}"/>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48A551AA-D0A9-3160-49D9-66862B656EA0}"/>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78F0A4DB-4A60-3964-2F1F-A5AC5F71007D}"/>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7D313255-2ACC-48EA-82B7-173FB7FD3ABC}"/>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F13362ED-63C3-57A4-8589-D9060B50671D}"/>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802E9E50-7D86-03C4-0DEB-1EF25EBF0FCC}"/>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85DEC1AC-24FC-E541-7468-22F8562BD97B}"/>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81773571-0D51-41C0-9A79-60AFC6CF68E5}"/>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710440CD-6BCE-D741-A4AD-363B998A4E3C}"/>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6AA1104A-19A8-DAFB-0339-9E3F2A1D5766}"/>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4A7FBA37-340A-B69E-5D3B-5BC26919F003}"/>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C63DD6B6-4DD5-F453-06C8-1E36470BF459}"/>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86D7737A-B754-322C-C8D1-9E7AE40D0C15}"/>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563B6D5C-EFCF-9C85-6CDB-766517C6D407}"/>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DBDF7AEB-1DDF-52FF-D6E3-8227F9ECEAA3}"/>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1A8DD17A-FB44-8C3B-38E2-C89131959127}"/>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8CAB6108-637E-9C72-E07F-FBEB9BD82D80}"/>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AE47F2F5-FEDA-8BDF-B0FD-C9CAB0C4025D}"/>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76A142DB-D182-6337-E206-79008F988CBB}"/>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11E513B7-E717-B693-A6E3-4BAA67E9522B}"/>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A9B89C28-F2BF-BE59-28D8-FE6B59AEB994}"/>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84C50232-20A9-6576-A231-A9AAC38E4FF6}"/>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FFE8B586-5A5D-02ED-789A-B414B2EE17E6}"/>
              </a:ext>
            </a:extLst>
          </p:cNvPr>
          <p:cNvGrpSpPr/>
          <p:nvPr/>
        </p:nvGrpSpPr>
        <p:grpSpPr>
          <a:xfrm>
            <a:off x="13704320" y="4500"/>
            <a:ext cx="4914900" cy="10287000"/>
            <a:chOff x="13716000" y="0"/>
            <a:chExt cx="4922191" cy="10287000"/>
          </a:xfrm>
        </p:grpSpPr>
        <p:sp>
          <p:nvSpPr>
            <p:cNvPr id="11" name="Rectangle 10">
              <a:extLst>
                <a:ext uri="{FF2B5EF4-FFF2-40B4-BE49-F238E27FC236}">
                  <a16:creationId xmlns:a16="http://schemas.microsoft.com/office/drawing/2014/main" id="{FC0CEB0F-92EF-2AE4-A1BC-488200A33DBB}"/>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317057CD-AFE8-2ADE-911D-7255BF3BD0CC}"/>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F0E09A5-B214-9A6D-C0E0-35B93068BCF5}"/>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BFC23308-96AC-30BA-50FB-D8B5C1201F33}"/>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09D71AFA-A843-3A47-5215-CABEAA823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A92C4833-1626-6E43-43EF-AB847B7294E2}"/>
              </a:ext>
            </a:extLst>
          </p:cNvPr>
          <p:cNvGrpSpPr/>
          <p:nvPr/>
        </p:nvGrpSpPr>
        <p:grpSpPr>
          <a:xfrm>
            <a:off x="9157353" y="0"/>
            <a:ext cx="4922192" cy="10287000"/>
            <a:chOff x="9144000" y="0"/>
            <a:chExt cx="4922192" cy="10287000"/>
          </a:xfrm>
        </p:grpSpPr>
        <p:sp>
          <p:nvSpPr>
            <p:cNvPr id="19" name="Rectangle 18">
              <a:extLst>
                <a:ext uri="{FF2B5EF4-FFF2-40B4-BE49-F238E27FC236}">
                  <a16:creationId xmlns:a16="http://schemas.microsoft.com/office/drawing/2014/main" id="{5BCFC5D7-0597-5D69-4392-F54739607DC7}"/>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93114813-EF91-32FE-A041-C1FB0D89F6E3}"/>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C4BFD1B1-4F53-1DCA-7A11-9166D3766726}"/>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149C6B83-CEFE-D473-6F13-05142D03750A}"/>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310EEF7D-0647-4661-49ED-D97311ADBF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FA49562B-B37B-404E-AA87-E371830E6EA5}"/>
              </a:ext>
            </a:extLst>
          </p:cNvPr>
          <p:cNvGrpSpPr/>
          <p:nvPr/>
        </p:nvGrpSpPr>
        <p:grpSpPr>
          <a:xfrm>
            <a:off x="4601726" y="0"/>
            <a:ext cx="4922191" cy="10287000"/>
            <a:chOff x="4572000" y="0"/>
            <a:chExt cx="4922191" cy="10287000"/>
          </a:xfrm>
        </p:grpSpPr>
        <p:sp>
          <p:nvSpPr>
            <p:cNvPr id="27" name="Rectangle 26">
              <a:extLst>
                <a:ext uri="{FF2B5EF4-FFF2-40B4-BE49-F238E27FC236}">
                  <a16:creationId xmlns:a16="http://schemas.microsoft.com/office/drawing/2014/main" id="{051C711F-16B1-27B9-E104-5A59E491B50F}"/>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1A0E56F9-59CC-7BBF-5DEB-73732D16D24B}"/>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A752C8-1CF7-ACBB-30E5-8314EE7A11F1}"/>
              </a:ext>
            </a:extLst>
          </p:cNvPr>
          <p:cNvSpPr txBox="1"/>
          <p:nvPr/>
        </p:nvSpPr>
        <p:spPr>
          <a:xfrm>
            <a:off x="5673636" y="3629629"/>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25" name="TextBox 24">
            <a:extLst>
              <a:ext uri="{FF2B5EF4-FFF2-40B4-BE49-F238E27FC236}">
                <a16:creationId xmlns:a16="http://schemas.microsoft.com/office/drawing/2014/main" id="{13936D75-E376-EA8A-5D85-3E330845C78C}"/>
              </a:ext>
            </a:extLst>
          </p:cNvPr>
          <p:cNvSpPr txBox="1"/>
          <p:nvPr/>
        </p:nvSpPr>
        <p:spPr>
          <a:xfrm>
            <a:off x="5555060" y="5015345"/>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26" name="Graphic 25" descr="Remote learning science outline">
            <a:extLst>
              <a:ext uri="{FF2B5EF4-FFF2-40B4-BE49-F238E27FC236}">
                <a16:creationId xmlns:a16="http://schemas.microsoft.com/office/drawing/2014/main" id="{EECFAC3B-2BE2-494E-6EC5-1C0B58B5C7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1524" y="7163863"/>
            <a:ext cx="914400" cy="914400"/>
          </a:xfrm>
          <a:prstGeom prst="rect">
            <a:avLst/>
          </a:prstGeom>
        </p:spPr>
      </p:pic>
      <p:sp>
        <p:nvSpPr>
          <p:cNvPr id="3" name="Google Shape;184;p11">
            <a:extLst>
              <a:ext uri="{FF2B5EF4-FFF2-40B4-BE49-F238E27FC236}">
                <a16:creationId xmlns:a16="http://schemas.microsoft.com/office/drawing/2014/main" id="{CA825CCE-718E-0489-F989-4BB35885152C}"/>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FCFBB9AE-7CFC-8F18-72D2-AD2A8E331EE8}"/>
              </a:ext>
            </a:extLst>
          </p:cNvPr>
          <p:cNvGrpSpPr/>
          <p:nvPr/>
        </p:nvGrpSpPr>
        <p:grpSpPr>
          <a:xfrm rot="2700000">
            <a:off x="10726620" y="123005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528A2AD0-E378-E664-CFB5-C034F388233F}"/>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3BDABE28-07A0-3522-1DEC-8D8267158FB8}"/>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5D1B7950-B7B8-F8C8-D359-B291DA127A7A}"/>
              </a:ext>
            </a:extLst>
          </p:cNvPr>
          <p:cNvGrpSpPr/>
          <p:nvPr/>
        </p:nvGrpSpPr>
        <p:grpSpPr>
          <a:xfrm rot="2700000">
            <a:off x="13261393" y="11542175"/>
            <a:ext cx="5498471" cy="5679297"/>
            <a:chOff x="0" y="-47625"/>
            <a:chExt cx="1448157" cy="1495782"/>
          </a:xfrm>
          <a:solidFill>
            <a:srgbClr val="F69326"/>
          </a:solidFill>
        </p:grpSpPr>
        <p:sp>
          <p:nvSpPr>
            <p:cNvPr id="262" name="Google Shape;177;p11">
              <a:extLst>
                <a:ext uri="{FF2B5EF4-FFF2-40B4-BE49-F238E27FC236}">
                  <a16:creationId xmlns:a16="http://schemas.microsoft.com/office/drawing/2014/main" id="{5D150EB4-8FBE-794C-FE52-26AE58BC758A}"/>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99390C2D-26AF-4577-5083-CA1FC2754203}"/>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92E2D5D5-95C7-D376-7A5D-CC775E852A1E}"/>
              </a:ext>
            </a:extLst>
          </p:cNvPr>
          <p:cNvGrpSpPr/>
          <p:nvPr/>
        </p:nvGrpSpPr>
        <p:grpSpPr>
          <a:xfrm rot="2700000">
            <a:off x="12673774" y="-4327999"/>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3B8255A6-CEC7-B75E-0EB8-943F1BEE84C8}"/>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BAACBB9D-20C8-3EFD-63B5-5A4AB22A8FC3}"/>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Rectangle 268">
            <a:extLst>
              <a:ext uri="{FF2B5EF4-FFF2-40B4-BE49-F238E27FC236}">
                <a16:creationId xmlns:a16="http://schemas.microsoft.com/office/drawing/2014/main" id="{2647A96A-E90C-07A5-9617-92A56B0F3117}"/>
              </a:ext>
            </a:extLst>
          </p:cNvPr>
          <p:cNvSpPr/>
          <p:nvPr/>
        </p:nvSpPr>
        <p:spPr>
          <a:xfrm>
            <a:off x="15369914" y="1419880"/>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3EFF7EAC-174F-07EF-207F-10911CB613B9}"/>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25501E9D-6E09-688A-E144-9411508172DB}"/>
              </a:ext>
            </a:extLst>
          </p:cNvPr>
          <p:cNvSpPr/>
          <p:nvPr/>
        </p:nvSpPr>
        <p:spPr>
          <a:xfrm>
            <a:off x="6164303" y="1422011"/>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B188680-E0A6-7440-F402-558CADB3126C}"/>
              </a:ext>
            </a:extLst>
          </p:cNvPr>
          <p:cNvSpPr txBox="1"/>
          <p:nvPr/>
        </p:nvSpPr>
        <p:spPr>
          <a:xfrm>
            <a:off x="6418787" y="145142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15" name="TextBox 14">
            <a:extLst>
              <a:ext uri="{FF2B5EF4-FFF2-40B4-BE49-F238E27FC236}">
                <a16:creationId xmlns:a16="http://schemas.microsoft.com/office/drawing/2014/main" id="{0A42F793-0E03-C0BA-3A38-489C65C2DC4F}"/>
              </a:ext>
            </a:extLst>
          </p:cNvPr>
          <p:cNvSpPr txBox="1"/>
          <p:nvPr/>
        </p:nvSpPr>
        <p:spPr>
          <a:xfrm>
            <a:off x="11020537" y="1451426"/>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sp>
        <p:nvSpPr>
          <p:cNvPr id="7" name="TextBox 6">
            <a:extLst>
              <a:ext uri="{FF2B5EF4-FFF2-40B4-BE49-F238E27FC236}">
                <a16:creationId xmlns:a16="http://schemas.microsoft.com/office/drawing/2014/main" id="{7C8C96B6-918B-2B7F-F4BF-739CD143CF8C}"/>
              </a:ext>
            </a:extLst>
          </p:cNvPr>
          <p:cNvSpPr txBox="1"/>
          <p:nvPr/>
        </p:nvSpPr>
        <p:spPr>
          <a:xfrm>
            <a:off x="15595052" y="1451426"/>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grpSp>
        <p:nvGrpSpPr>
          <p:cNvPr id="30" name="Group 29">
            <a:extLst>
              <a:ext uri="{FF2B5EF4-FFF2-40B4-BE49-F238E27FC236}">
                <a16:creationId xmlns:a16="http://schemas.microsoft.com/office/drawing/2014/main" id="{7E432FA3-5343-EE83-B710-4A57B8E6C85B}"/>
              </a:ext>
            </a:extLst>
          </p:cNvPr>
          <p:cNvGrpSpPr/>
          <p:nvPr/>
        </p:nvGrpSpPr>
        <p:grpSpPr>
          <a:xfrm>
            <a:off x="29727" y="0"/>
            <a:ext cx="4922190" cy="10287000"/>
            <a:chOff x="-13128" y="0"/>
            <a:chExt cx="4922190" cy="10287000"/>
          </a:xfrm>
        </p:grpSpPr>
        <p:sp>
          <p:nvSpPr>
            <p:cNvPr id="259" name="Rectangle 258">
              <a:extLst>
                <a:ext uri="{FF2B5EF4-FFF2-40B4-BE49-F238E27FC236}">
                  <a16:creationId xmlns:a16="http://schemas.microsoft.com/office/drawing/2014/main" id="{52FCBD30-0D46-6B9C-FBA3-8A2AE0455B68}"/>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614010A3-DC9D-DB15-0C11-249710A72903}"/>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67FD3875-C848-1E0B-B271-ADC92891EA89}"/>
              </a:ext>
            </a:extLst>
          </p:cNvPr>
          <p:cNvSpPr txBox="1"/>
          <p:nvPr/>
        </p:nvSpPr>
        <p:spPr>
          <a:xfrm>
            <a:off x="1137106"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BBEDF290-5D84-0473-66DE-F1CF5F7BA96D}"/>
              </a:ext>
            </a:extLst>
          </p:cNvPr>
          <p:cNvSpPr txBox="1"/>
          <p:nvPr/>
        </p:nvSpPr>
        <p:spPr>
          <a:xfrm>
            <a:off x="1019322"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7F942B9D-F220-83BA-FB9D-C5ED356725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18740" y="7163863"/>
            <a:ext cx="914400" cy="914400"/>
          </a:xfrm>
          <a:prstGeom prst="rect">
            <a:avLst/>
          </a:prstGeom>
        </p:spPr>
      </p:pic>
      <p:sp>
        <p:nvSpPr>
          <p:cNvPr id="268" name="Rectangle 267">
            <a:extLst>
              <a:ext uri="{FF2B5EF4-FFF2-40B4-BE49-F238E27FC236}">
                <a16:creationId xmlns:a16="http://schemas.microsoft.com/office/drawing/2014/main" id="{B9124B99-C6CE-B12D-D047-83351EFDE5F7}"/>
              </a:ext>
            </a:extLst>
          </p:cNvPr>
          <p:cNvSpPr/>
          <p:nvPr/>
        </p:nvSpPr>
        <p:spPr>
          <a:xfrm>
            <a:off x="1534601"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DD8869D-D1CE-F1E4-94AA-8345108F9DDB}"/>
              </a:ext>
            </a:extLst>
          </p:cNvPr>
          <p:cNvSpPr txBox="1"/>
          <p:nvPr/>
        </p:nvSpPr>
        <p:spPr>
          <a:xfrm>
            <a:off x="1785016"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162" name="Rectangle 161">
            <a:extLst>
              <a:ext uri="{FF2B5EF4-FFF2-40B4-BE49-F238E27FC236}">
                <a16:creationId xmlns:a16="http://schemas.microsoft.com/office/drawing/2014/main" id="{D8877B45-C276-42F7-7FBE-3F821BA91A2C}"/>
              </a:ext>
            </a:extLst>
          </p:cNvPr>
          <p:cNvSpPr/>
          <p:nvPr/>
        </p:nvSpPr>
        <p:spPr>
          <a:xfrm rot="2722170">
            <a:off x="18596087" y="11075085"/>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486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192D42E1-061D-E202-2A6E-BA8C77352592}"/>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DF59A43A-F009-4729-7549-F7C9CCA4491A}"/>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BC388900-E3B5-B7A1-B9EC-B5E682F7CB7D}"/>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66C3209B-9C44-5407-7C0B-62ECE29B95FB}"/>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291303B7-FCFE-4ACC-FF87-66341FA93D5D}"/>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38063789-DB20-1DA2-57B7-3E1B354BB4BC}"/>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FEDC0BDD-2730-8856-1686-58E0566CF49C}"/>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1" name="Google Shape;191;p11">
            <a:extLst>
              <a:ext uri="{FF2B5EF4-FFF2-40B4-BE49-F238E27FC236}">
                <a16:creationId xmlns:a16="http://schemas.microsoft.com/office/drawing/2014/main" id="{7CE7497A-E349-4C61-727D-33FA8E72A34B}"/>
              </a:ext>
            </a:extLst>
          </p:cNvPr>
          <p:cNvSpPr/>
          <p:nvPr/>
        </p:nvSpPr>
        <p:spPr>
          <a:xfrm>
            <a:off x="-3593537"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sp>
        <p:nvSpPr>
          <p:cNvPr id="195" name="Google Shape;195;p11">
            <a:extLst>
              <a:ext uri="{FF2B5EF4-FFF2-40B4-BE49-F238E27FC236}">
                <a16:creationId xmlns:a16="http://schemas.microsoft.com/office/drawing/2014/main" id="{E2FD2D2C-EF2C-BF5A-46C9-E0855FAF85EF}"/>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pic>
        <p:nvPicPr>
          <p:cNvPr id="2" name="Picture 1" descr="Logo&#10;&#10;Description automatically generated">
            <a:extLst>
              <a:ext uri="{FF2B5EF4-FFF2-40B4-BE49-F238E27FC236}">
                <a16:creationId xmlns:a16="http://schemas.microsoft.com/office/drawing/2014/main" id="{23170BA3-8BBB-1C99-4504-CAA468607D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7406" y="491852"/>
            <a:ext cx="1210300" cy="1177041"/>
          </a:xfrm>
          <a:prstGeom prst="rect">
            <a:avLst/>
          </a:prstGeom>
        </p:spPr>
      </p:pic>
      <p:grpSp>
        <p:nvGrpSpPr>
          <p:cNvPr id="173" name="Google Shape;173;p11">
            <a:extLst>
              <a:ext uri="{FF2B5EF4-FFF2-40B4-BE49-F238E27FC236}">
                <a16:creationId xmlns:a16="http://schemas.microsoft.com/office/drawing/2014/main" id="{718408EB-6D52-B106-96C6-AF640252AE3B}"/>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5ADC0703-D3F0-3097-92FC-653348AE1C98}"/>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7D51ED15-4A15-CA4D-419B-98151BA8948A}"/>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TextBox 5">
            <a:extLst>
              <a:ext uri="{FF2B5EF4-FFF2-40B4-BE49-F238E27FC236}">
                <a16:creationId xmlns:a16="http://schemas.microsoft.com/office/drawing/2014/main" id="{54154A37-C946-FC9E-2180-1B1063794F21}"/>
              </a:ext>
            </a:extLst>
          </p:cNvPr>
          <p:cNvSpPr txBox="1"/>
          <p:nvPr/>
        </p:nvSpPr>
        <p:spPr>
          <a:xfrm>
            <a:off x="2081790"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282" name="Google Shape;218;p12">
            <a:extLst>
              <a:ext uri="{FF2B5EF4-FFF2-40B4-BE49-F238E27FC236}">
                <a16:creationId xmlns:a16="http://schemas.microsoft.com/office/drawing/2014/main" id="{59777DED-AFDB-5820-7B00-54DC39549310}"/>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D047C447-B51C-BB36-78C3-E50009240CF4}"/>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7FDE0217-7A4B-FECC-CB98-AF8E5F8C303C}"/>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27232BEC-967D-FAE7-8841-67AAB6770CE8}"/>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EA9C1929-A3AA-70E8-A056-CA99AF64B8CB}"/>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2F40A700-37E1-E45D-FD48-E2446E88D8D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302C0008-E88D-6D75-9CE6-5C93A65011D4}"/>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7CBBFA5D-844D-A1B6-8B7A-B4253FE81EB5}"/>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BA12A89A-AB2B-7784-6D76-819FDA5A6C2D}"/>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1E55D8A0-258D-1669-C884-5B54BE11DCAC}"/>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8F195745-4B16-2616-8339-E280723C8A2E}"/>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DB98D47E-BF9A-7F88-C015-EEE4D80DFAB7}"/>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5E416445-E60C-710D-F680-7C7296E0C326}"/>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11BDD07D-68F6-2459-A200-5826931D8669}"/>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A1EF41FA-B2E5-CC28-D98A-AC8CD131DED6}"/>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EA355231-9232-182D-5C38-A07330561DEE}"/>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7DD8BDCC-F83A-FBD4-7A15-93EB3E8E2E04}"/>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EE566AFC-1724-224A-53F9-9CA2D9DF7914}"/>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379951C5-5767-B4DE-E0E7-61F38C18168D}"/>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FDCD50AF-6DFE-91EA-530C-87DAAF58CE90}"/>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55CDE253-C41E-7EEA-6CA8-BABF4B079CA0}"/>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BAD36847-EE4B-B0EB-380E-A483A5E82F5B}"/>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11AABF24-90E2-143D-B5CD-CCFD642F82A6}"/>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B976559F-CF07-DD80-BF47-727510A808C1}"/>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5389E54A-670E-8DF5-4BFF-5A5540CF6B57}"/>
              </a:ext>
            </a:extLst>
          </p:cNvPr>
          <p:cNvGrpSpPr/>
          <p:nvPr/>
        </p:nvGrpSpPr>
        <p:grpSpPr>
          <a:xfrm>
            <a:off x="224602" y="0"/>
            <a:ext cx="19752196" cy="10287000"/>
            <a:chOff x="13716000" y="0"/>
            <a:chExt cx="5273996" cy="10287000"/>
          </a:xfrm>
        </p:grpSpPr>
        <p:sp>
          <p:nvSpPr>
            <p:cNvPr id="11" name="Rectangle 10">
              <a:extLst>
                <a:ext uri="{FF2B5EF4-FFF2-40B4-BE49-F238E27FC236}">
                  <a16:creationId xmlns:a16="http://schemas.microsoft.com/office/drawing/2014/main" id="{77C1D10F-AA15-0574-DD9A-DD04031F896B}"/>
                </a:ext>
              </a:extLst>
            </p:cNvPr>
            <p:cNvSpPr/>
            <p:nvPr/>
          </p:nvSpPr>
          <p:spPr>
            <a:xfrm>
              <a:off x="13716000" y="0"/>
              <a:ext cx="5273996"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3F77AEB1-79F5-B7F6-2254-B6570F865619}"/>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BF32FB55-4376-DC08-C095-76B5BD189B10}"/>
              </a:ext>
            </a:extLst>
          </p:cNvPr>
          <p:cNvSpPr txBox="1"/>
          <p:nvPr/>
        </p:nvSpPr>
        <p:spPr>
          <a:xfrm>
            <a:off x="2748549" y="467829"/>
            <a:ext cx="3842436" cy="923330"/>
          </a:xfrm>
          <a:prstGeom prst="rect">
            <a:avLst/>
          </a:prstGeom>
          <a:noFill/>
        </p:spPr>
        <p:txBody>
          <a:bodyPr wrap="square" rtlCol="0">
            <a:spAutoFit/>
          </a:bodyPr>
          <a:lstStyle/>
          <a:p>
            <a:r>
              <a:rPr lang="en-US" sz="5400" b="1" dirty="0">
                <a:solidFill>
                  <a:schemeClr val="bg1"/>
                </a:solidFill>
                <a:latin typeface="Anton" pitchFamily="2" charset="0"/>
              </a:rPr>
              <a:t>TỔNG KẾT</a:t>
            </a:r>
          </a:p>
        </p:txBody>
      </p:sp>
      <p:grpSp>
        <p:nvGrpSpPr>
          <p:cNvPr id="14" name="Group 13">
            <a:extLst>
              <a:ext uri="{FF2B5EF4-FFF2-40B4-BE49-F238E27FC236}">
                <a16:creationId xmlns:a16="http://schemas.microsoft.com/office/drawing/2014/main" id="{72AAADB1-B289-E883-7BC2-68DFA05D57AD}"/>
              </a:ext>
            </a:extLst>
          </p:cNvPr>
          <p:cNvGrpSpPr/>
          <p:nvPr/>
        </p:nvGrpSpPr>
        <p:grpSpPr>
          <a:xfrm>
            <a:off x="-3957298" y="-9002"/>
            <a:ext cx="4922192" cy="10287000"/>
            <a:chOff x="9144000" y="0"/>
            <a:chExt cx="4922192" cy="10287000"/>
          </a:xfrm>
        </p:grpSpPr>
        <p:sp>
          <p:nvSpPr>
            <p:cNvPr id="19" name="Rectangle 18">
              <a:extLst>
                <a:ext uri="{FF2B5EF4-FFF2-40B4-BE49-F238E27FC236}">
                  <a16:creationId xmlns:a16="http://schemas.microsoft.com/office/drawing/2014/main" id="{B50370CE-37C8-A78C-8177-85E6B15C10CE}"/>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A1C5B445-93AA-BA85-9C14-EB3F46EF379B}"/>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13A5D910-2847-66C4-EBF3-888F28DFFE73}"/>
              </a:ext>
            </a:extLst>
          </p:cNvPr>
          <p:cNvSpPr txBox="1"/>
          <p:nvPr/>
        </p:nvSpPr>
        <p:spPr>
          <a:xfrm>
            <a:off x="-2564045" y="3618118"/>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762138F0-921E-C8D4-01F4-08FD7FB15D36}"/>
              </a:ext>
            </a:extLst>
          </p:cNvPr>
          <p:cNvSpPr txBox="1"/>
          <p:nvPr/>
        </p:nvSpPr>
        <p:spPr>
          <a:xfrm>
            <a:off x="-3135076" y="5006343"/>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A7222AF8-AE0F-9075-6751-604CEE93BD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6321" y="7304861"/>
            <a:ext cx="914400" cy="914400"/>
          </a:xfrm>
          <a:prstGeom prst="rect">
            <a:avLst/>
          </a:prstGeom>
        </p:spPr>
      </p:pic>
      <p:grpSp>
        <p:nvGrpSpPr>
          <p:cNvPr id="22" name="Group 21">
            <a:extLst>
              <a:ext uri="{FF2B5EF4-FFF2-40B4-BE49-F238E27FC236}">
                <a16:creationId xmlns:a16="http://schemas.microsoft.com/office/drawing/2014/main" id="{9EC52089-F790-9063-B5DD-70A5B292CB71}"/>
              </a:ext>
            </a:extLst>
          </p:cNvPr>
          <p:cNvGrpSpPr/>
          <p:nvPr/>
        </p:nvGrpSpPr>
        <p:grpSpPr>
          <a:xfrm>
            <a:off x="-4162459" y="0"/>
            <a:ext cx="4922191" cy="10287000"/>
            <a:chOff x="4572000" y="0"/>
            <a:chExt cx="4922191" cy="10287000"/>
          </a:xfrm>
        </p:grpSpPr>
        <p:sp>
          <p:nvSpPr>
            <p:cNvPr id="27" name="Rectangle 26">
              <a:extLst>
                <a:ext uri="{FF2B5EF4-FFF2-40B4-BE49-F238E27FC236}">
                  <a16:creationId xmlns:a16="http://schemas.microsoft.com/office/drawing/2014/main" id="{BE3B2C45-9C2A-D4E9-0200-EF3897B58E75}"/>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E3B52B79-7564-CD2E-3CEE-9A13A4E603FE}"/>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7172F140-3DF0-5F91-1497-15DB5F7C2C3B}"/>
              </a:ext>
            </a:extLst>
          </p:cNvPr>
          <p:cNvSpPr txBox="1"/>
          <p:nvPr/>
        </p:nvSpPr>
        <p:spPr>
          <a:xfrm>
            <a:off x="-3090549" y="3629629"/>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25" name="TextBox 24">
            <a:extLst>
              <a:ext uri="{FF2B5EF4-FFF2-40B4-BE49-F238E27FC236}">
                <a16:creationId xmlns:a16="http://schemas.microsoft.com/office/drawing/2014/main" id="{2304FA87-5110-9C70-F6B4-2D975D972BED}"/>
              </a:ext>
            </a:extLst>
          </p:cNvPr>
          <p:cNvSpPr txBox="1"/>
          <p:nvPr/>
        </p:nvSpPr>
        <p:spPr>
          <a:xfrm>
            <a:off x="-3209125" y="5015345"/>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26" name="Graphic 25" descr="Remote learning science outline">
            <a:extLst>
              <a:ext uri="{FF2B5EF4-FFF2-40B4-BE49-F238E27FC236}">
                <a16:creationId xmlns:a16="http://schemas.microsoft.com/office/drawing/2014/main" id="{085C6F30-EE03-3517-C61D-CC49468BDB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2661" y="7163863"/>
            <a:ext cx="914400" cy="914400"/>
          </a:xfrm>
          <a:prstGeom prst="rect">
            <a:avLst/>
          </a:prstGeom>
        </p:spPr>
      </p:pic>
      <p:sp>
        <p:nvSpPr>
          <p:cNvPr id="3" name="Google Shape;184;p11">
            <a:extLst>
              <a:ext uri="{FF2B5EF4-FFF2-40B4-BE49-F238E27FC236}">
                <a16:creationId xmlns:a16="http://schemas.microsoft.com/office/drawing/2014/main" id="{C0473F29-D769-6B76-382C-2A6E19611732}"/>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3E545D42-024E-E255-C55A-AB33B875BDF6}"/>
              </a:ext>
            </a:extLst>
          </p:cNvPr>
          <p:cNvGrpSpPr/>
          <p:nvPr/>
        </p:nvGrpSpPr>
        <p:grpSpPr>
          <a:xfrm rot="2700000">
            <a:off x="9977322" y="11942118"/>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33FEA42E-5B2D-B7D8-E6FA-31F4618397F8}"/>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C98316CB-11C3-5E39-2B23-AC5667951246}"/>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A12253D8-D01A-55B7-700D-BC48152EB7A7}"/>
              </a:ext>
            </a:extLst>
          </p:cNvPr>
          <p:cNvGrpSpPr/>
          <p:nvPr/>
        </p:nvGrpSpPr>
        <p:grpSpPr>
          <a:xfrm rot="2700000">
            <a:off x="11608468" y="11878188"/>
            <a:ext cx="5498471" cy="5679297"/>
            <a:chOff x="0" y="-47625"/>
            <a:chExt cx="1448157" cy="1495782"/>
          </a:xfrm>
          <a:solidFill>
            <a:srgbClr val="F69326"/>
          </a:solidFill>
        </p:grpSpPr>
        <p:sp>
          <p:nvSpPr>
            <p:cNvPr id="262" name="Google Shape;177;p11">
              <a:extLst>
                <a:ext uri="{FF2B5EF4-FFF2-40B4-BE49-F238E27FC236}">
                  <a16:creationId xmlns:a16="http://schemas.microsoft.com/office/drawing/2014/main" id="{08CDEF42-D2E8-F9B3-9319-4A7B3E659721}"/>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AE555E57-503B-F501-EC04-86BA591D7A2C}"/>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59FBE0AB-9B0B-C5B2-038E-4B5670DD3357}"/>
              </a:ext>
            </a:extLst>
          </p:cNvPr>
          <p:cNvGrpSpPr/>
          <p:nvPr/>
        </p:nvGrpSpPr>
        <p:grpSpPr>
          <a:xfrm rot="2700000">
            <a:off x="8726211" y="-2205808"/>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811CA04C-DC0B-4F3A-5801-A1251D751613}"/>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CF293D6F-B738-A291-7E7F-4E6E2CD24430}"/>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Rectangle 268">
            <a:extLst>
              <a:ext uri="{FF2B5EF4-FFF2-40B4-BE49-F238E27FC236}">
                <a16:creationId xmlns:a16="http://schemas.microsoft.com/office/drawing/2014/main" id="{9CEB804E-9DB2-1124-BFAB-3FFF762E5B9E}"/>
              </a:ext>
            </a:extLst>
          </p:cNvPr>
          <p:cNvSpPr/>
          <p:nvPr/>
        </p:nvSpPr>
        <p:spPr>
          <a:xfrm>
            <a:off x="1272868" y="247592"/>
            <a:ext cx="1259888" cy="1235152"/>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BFF8B799-AC5D-68DE-05A4-E4BB5A3132E6}"/>
              </a:ext>
            </a:extLst>
          </p:cNvPr>
          <p:cNvSpPr/>
          <p:nvPr/>
        </p:nvSpPr>
        <p:spPr>
          <a:xfrm>
            <a:off x="-2364164" y="1410878"/>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612DD1C9-CCE1-57D4-5D5A-314855249A6A}"/>
              </a:ext>
            </a:extLst>
          </p:cNvPr>
          <p:cNvSpPr/>
          <p:nvPr/>
        </p:nvSpPr>
        <p:spPr>
          <a:xfrm>
            <a:off x="-2599882" y="1422011"/>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C54D11C-03B2-B1F1-87C4-73FD1DC5DE04}"/>
              </a:ext>
            </a:extLst>
          </p:cNvPr>
          <p:cNvSpPr txBox="1"/>
          <p:nvPr/>
        </p:nvSpPr>
        <p:spPr>
          <a:xfrm>
            <a:off x="-2345398" y="145142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15" name="TextBox 14">
            <a:extLst>
              <a:ext uri="{FF2B5EF4-FFF2-40B4-BE49-F238E27FC236}">
                <a16:creationId xmlns:a16="http://schemas.microsoft.com/office/drawing/2014/main" id="{CA6FCC29-6F6E-A1B0-F761-878FBC2393CA}"/>
              </a:ext>
            </a:extLst>
          </p:cNvPr>
          <p:cNvSpPr txBox="1"/>
          <p:nvPr/>
        </p:nvSpPr>
        <p:spPr>
          <a:xfrm>
            <a:off x="-2086221" y="1442424"/>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sp>
        <p:nvSpPr>
          <p:cNvPr id="7" name="TextBox 6">
            <a:extLst>
              <a:ext uri="{FF2B5EF4-FFF2-40B4-BE49-F238E27FC236}">
                <a16:creationId xmlns:a16="http://schemas.microsoft.com/office/drawing/2014/main" id="{CDC43B1F-944F-3C58-1D22-5A67CDE7093D}"/>
              </a:ext>
            </a:extLst>
          </p:cNvPr>
          <p:cNvSpPr txBox="1"/>
          <p:nvPr/>
        </p:nvSpPr>
        <p:spPr>
          <a:xfrm>
            <a:off x="1441634" y="259257"/>
            <a:ext cx="1101452"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grpSp>
        <p:nvGrpSpPr>
          <p:cNvPr id="30" name="Group 29">
            <a:extLst>
              <a:ext uri="{FF2B5EF4-FFF2-40B4-BE49-F238E27FC236}">
                <a16:creationId xmlns:a16="http://schemas.microsoft.com/office/drawing/2014/main" id="{42377A94-6D86-1A23-86EB-2046B135C809}"/>
              </a:ext>
            </a:extLst>
          </p:cNvPr>
          <p:cNvGrpSpPr/>
          <p:nvPr/>
        </p:nvGrpSpPr>
        <p:grpSpPr>
          <a:xfrm>
            <a:off x="-4351285" y="0"/>
            <a:ext cx="4922190" cy="10287000"/>
            <a:chOff x="-13128" y="0"/>
            <a:chExt cx="4922190" cy="10287000"/>
          </a:xfrm>
        </p:grpSpPr>
        <p:sp>
          <p:nvSpPr>
            <p:cNvPr id="259" name="Rectangle 258">
              <a:extLst>
                <a:ext uri="{FF2B5EF4-FFF2-40B4-BE49-F238E27FC236}">
                  <a16:creationId xmlns:a16="http://schemas.microsoft.com/office/drawing/2014/main" id="{BD8C05A9-E2F3-407B-CD01-073B96C24ED8}"/>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DA58FFBC-BE85-1B4B-B9EB-3A87EC54A2BB}"/>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ACD2D2A2-55AB-4998-11AF-05DFEF32BF7C}"/>
              </a:ext>
            </a:extLst>
          </p:cNvPr>
          <p:cNvSpPr txBox="1"/>
          <p:nvPr/>
        </p:nvSpPr>
        <p:spPr>
          <a:xfrm>
            <a:off x="-3243906"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7D72961D-E767-7401-A067-DC48E6BA62BE}"/>
              </a:ext>
            </a:extLst>
          </p:cNvPr>
          <p:cNvSpPr txBox="1"/>
          <p:nvPr/>
        </p:nvSpPr>
        <p:spPr>
          <a:xfrm>
            <a:off x="-3361690"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325D04C9-D607-014D-E7C6-BFB81A9B0E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2272" y="7163863"/>
            <a:ext cx="914400" cy="914400"/>
          </a:xfrm>
          <a:prstGeom prst="rect">
            <a:avLst/>
          </a:prstGeom>
        </p:spPr>
      </p:pic>
      <p:sp>
        <p:nvSpPr>
          <p:cNvPr id="268" name="Rectangle 267">
            <a:extLst>
              <a:ext uri="{FF2B5EF4-FFF2-40B4-BE49-F238E27FC236}">
                <a16:creationId xmlns:a16="http://schemas.microsoft.com/office/drawing/2014/main" id="{615117D3-F628-F100-8B21-C50985CDBB81}"/>
              </a:ext>
            </a:extLst>
          </p:cNvPr>
          <p:cNvSpPr/>
          <p:nvPr/>
        </p:nvSpPr>
        <p:spPr>
          <a:xfrm>
            <a:off x="-2846411"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0BB017A-E5DD-AF55-76FC-DCCCD4D4DE63}"/>
              </a:ext>
            </a:extLst>
          </p:cNvPr>
          <p:cNvSpPr txBox="1"/>
          <p:nvPr/>
        </p:nvSpPr>
        <p:spPr>
          <a:xfrm>
            <a:off x="-2595996"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162" name="Rectangle 161">
            <a:extLst>
              <a:ext uri="{FF2B5EF4-FFF2-40B4-BE49-F238E27FC236}">
                <a16:creationId xmlns:a16="http://schemas.microsoft.com/office/drawing/2014/main" id="{F07E95A9-2A90-1F67-07E2-408A53636C9D}"/>
              </a:ext>
            </a:extLst>
          </p:cNvPr>
          <p:cNvSpPr/>
          <p:nvPr/>
        </p:nvSpPr>
        <p:spPr>
          <a:xfrm rot="2722170">
            <a:off x="17986087" y="7964273"/>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98650F0F-3C66-76FB-9C09-062C3081DFA0}"/>
              </a:ext>
            </a:extLst>
          </p:cNvPr>
          <p:cNvSpPr txBox="1"/>
          <p:nvPr/>
        </p:nvSpPr>
        <p:spPr>
          <a:xfrm>
            <a:off x="1244172" y="2554656"/>
            <a:ext cx="8755552" cy="717119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bg1"/>
                </a:solidFill>
                <a:effectLst/>
                <a:latin typeface="Arial" panose="020B0604020202020204" pitchFamily="34" charset="0"/>
              </a:rPr>
              <a:t>SVR</a:t>
            </a:r>
            <a:r>
              <a:rPr kumimoji="0" lang="en-US" altLang="en-US" sz="2600" b="1" i="0" u="none" strike="noStrike" cap="none" normalizeH="0" baseline="0" dirty="0">
                <a:ln>
                  <a:noFill/>
                </a:ln>
                <a:solidFill>
                  <a:schemeClr val="bg1"/>
                </a:solidFill>
                <a:effectLst/>
                <a:latin typeface="Arial" panose="020B0604020202020204" pitchFamily="34" charset="0"/>
              </a:rPr>
              <a:t>:</a:t>
            </a:r>
            <a:endParaRPr kumimoji="0" lang="en-US" altLang="en-US" sz="2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Độ</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chính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xác</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cao</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hơn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phù</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hợp</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cho</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dự</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báo</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giá</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cổ</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phiếu</a:t>
            </a:r>
            <a:r>
              <a:rPr kumimoji="0" lang="en-US" altLang="en-US" sz="2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Xử</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lý</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tốt</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dữ</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liệu</a:t>
            </a:r>
            <a:r>
              <a:rPr kumimoji="0" lang="en-US" altLang="en-US" sz="2600" b="0" i="0" u="none" strike="noStrike" cap="none" normalizeH="0" baseline="0" dirty="0">
                <a:ln>
                  <a:noFill/>
                </a:ln>
                <a:solidFill>
                  <a:schemeClr val="bg1"/>
                </a:solidFill>
                <a:effectLst/>
                <a:latin typeface="Arial" panose="020B0604020202020204" pitchFamily="34" charset="0"/>
              </a:rPr>
              <a:t> phi </a:t>
            </a:r>
            <a:r>
              <a:rPr kumimoji="0" lang="en-US" altLang="en-US" sz="2600" b="0" i="0" u="none" strike="noStrike" cap="none" normalizeH="0" baseline="0" dirty="0" err="1">
                <a:ln>
                  <a:noFill/>
                </a:ln>
                <a:solidFill>
                  <a:schemeClr val="bg1"/>
                </a:solidFill>
                <a:effectLst/>
                <a:latin typeface="Arial" panose="020B0604020202020204" pitchFamily="34" charset="0"/>
              </a:rPr>
              <a:t>tuyến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không</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yêu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cầu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tính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dừng</a:t>
            </a:r>
            <a:r>
              <a:rPr kumimoji="0" lang="en-US" altLang="en-US" sz="2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Phức</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tạp</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hơn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yêu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cầu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nhiều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tài</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nguyên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tính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toán</a:t>
            </a:r>
            <a:r>
              <a:rPr kumimoji="0" lang="en-US" altLang="en-US" sz="2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bg1"/>
                </a:solidFill>
                <a:effectLst/>
                <a:latin typeface="Arial" panose="020B0604020202020204" pitchFamily="34" charset="0"/>
              </a:rPr>
              <a:t>ARIMA:</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Đơn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giản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dễ</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triển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khai</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phù</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hợp</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với</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dữ</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liệu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có</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tính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dừng</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không</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có</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yếu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tố</a:t>
            </a:r>
            <a:r>
              <a:rPr kumimoji="0" lang="en-US" altLang="en-US" sz="2600" b="0" i="0" u="none" strike="noStrike" cap="none" normalizeH="0" baseline="0" dirty="0">
                <a:ln>
                  <a:noFill/>
                </a:ln>
                <a:solidFill>
                  <a:schemeClr val="bg1"/>
                </a:solidFill>
                <a:effectLst/>
                <a:latin typeface="Arial" panose="020B0604020202020204" pitchFamily="34" charset="0"/>
              </a:rPr>
              <a:t> phi </a:t>
            </a:r>
            <a:r>
              <a:rPr kumimoji="0" lang="en-US" altLang="en-US" sz="2600" b="0" i="0" u="none" strike="noStrike" cap="none" normalizeH="0" baseline="0" dirty="0" err="1">
                <a:ln>
                  <a:noFill/>
                </a:ln>
                <a:solidFill>
                  <a:schemeClr val="bg1"/>
                </a:solidFill>
                <a:effectLst/>
                <a:latin typeface="Arial" panose="020B0604020202020204" pitchFamily="34" charset="0"/>
              </a:rPr>
              <a:t>tuyến</a:t>
            </a:r>
            <a:r>
              <a:rPr kumimoji="0" lang="en-US" altLang="en-US" sz="2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Thời</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gian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huấn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luyện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nhanh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tài</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nguyên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thấp</a:t>
            </a:r>
            <a:r>
              <a:rPr kumimoji="0" lang="en-US" altLang="en-US" sz="2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chemeClr val="bg1"/>
                </a:solidFill>
                <a:effectLst/>
                <a:latin typeface="Arial" panose="020B0604020202020204" pitchFamily="34" charset="0"/>
              </a:rPr>
              <a:t>Lựa</a:t>
            </a:r>
            <a:r>
              <a:rPr kumimoji="0" lang="en-US" altLang="en-US" sz="3200" b="1" i="0" u="none" strike="noStrike" cap="none" normalizeH="0" baseline="0" dirty="0">
                <a:ln>
                  <a:noFill/>
                </a:ln>
                <a:solidFill>
                  <a:schemeClr val="bg1"/>
                </a:solidFill>
                <a:effectLst/>
                <a:latin typeface="Arial" panose="020B0604020202020204" pitchFamily="34" charset="0"/>
              </a:rPr>
              <a:t> </a:t>
            </a:r>
            <a:r>
              <a:rPr kumimoji="0" lang="en-US" altLang="en-US" sz="3200" b="1" i="0" u="none" strike="noStrike" cap="none" normalizeH="0" baseline="0" dirty="0" err="1">
                <a:ln>
                  <a:noFill/>
                </a:ln>
                <a:solidFill>
                  <a:schemeClr val="bg1"/>
                </a:solidFill>
                <a:effectLst/>
                <a:latin typeface="Arial" panose="020B0604020202020204" pitchFamily="34" charset="0"/>
              </a:rPr>
              <a:t>chọn</a:t>
            </a:r>
            <a:r>
              <a:rPr kumimoji="0" lang="en-US" altLang="en-US" sz="3200" b="1" i="0" u="none" strike="noStrike" cap="none" normalizeH="0" baseline="0" dirty="0">
                <a:ln>
                  <a:noFill/>
                </a:ln>
                <a:solidFill>
                  <a:schemeClr val="bg1"/>
                </a:solidFill>
                <a:effectLst/>
                <a:latin typeface="Arial" panose="020B0604020202020204" pitchFamily="34" charset="0"/>
              </a:rPr>
              <a:t> </a:t>
            </a:r>
            <a:r>
              <a:rPr kumimoji="0" lang="en-US" altLang="en-US" sz="3200" b="1" i="0" u="none" strike="noStrike" cap="none" normalizeH="0" baseline="0" dirty="0" err="1">
                <a:ln>
                  <a:noFill/>
                </a:ln>
                <a:solidFill>
                  <a:schemeClr val="bg1"/>
                </a:solidFill>
                <a:effectLst/>
                <a:latin typeface="Arial" panose="020B0604020202020204" pitchFamily="34" charset="0"/>
              </a:rPr>
              <a:t>mô</a:t>
            </a:r>
            <a:r>
              <a:rPr kumimoji="0" lang="en-US" altLang="en-US" sz="3200" b="1" i="0" u="none" strike="noStrike" cap="none" normalizeH="0" baseline="0" dirty="0">
                <a:ln>
                  <a:noFill/>
                </a:ln>
                <a:solidFill>
                  <a:schemeClr val="bg1"/>
                </a:solidFill>
                <a:effectLst/>
                <a:latin typeface="Arial" panose="020B0604020202020204" pitchFamily="34" charset="0"/>
              </a:rPr>
              <a:t> </a:t>
            </a:r>
            <a:r>
              <a:rPr kumimoji="0" lang="en-US" altLang="en-US" sz="3200" b="1" i="0" u="none" strike="noStrike" cap="none" normalizeH="0" baseline="0" dirty="0" err="1">
                <a:ln>
                  <a:noFill/>
                </a:ln>
                <a:solidFill>
                  <a:schemeClr val="bg1"/>
                </a:solidFill>
                <a:effectLst/>
                <a:latin typeface="Arial" panose="020B0604020202020204" pitchFamily="34" charset="0"/>
              </a:rPr>
              <a:t>hình</a:t>
            </a:r>
            <a:r>
              <a:rPr kumimoji="0" lang="en-US" altLang="en-US" sz="3200" b="1" i="0" u="none" strike="noStrike" cap="none" normalizeH="0" baseline="0" dirty="0">
                <a:ln>
                  <a:noFill/>
                </a:ln>
                <a:solidFill>
                  <a:schemeClr val="bg1"/>
                </a:solidFill>
                <a:effectLst/>
                <a:latin typeface="Arial" panose="020B0604020202020204" pitchFamily="34" charset="0"/>
              </a:rPr>
              <a:t>:</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Phụ</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thuộc</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vào</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đặc</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điểm</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dữ</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liệu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yêu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cầu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độ</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chính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xác</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tài</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nguyên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sẵn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có</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và</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khả</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năng</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triển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khai</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thực</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tế</a:t>
            </a:r>
            <a:endParaRPr lang="en-US" altLang="en-US" sz="26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endParaRPr lang="en-US" dirty="0"/>
          </a:p>
          <a:p>
            <a:endParaRPr lang="en-US" dirty="0"/>
          </a:p>
        </p:txBody>
      </p:sp>
      <p:sp>
        <p:nvSpPr>
          <p:cNvPr id="276" name="TextBox 275">
            <a:extLst>
              <a:ext uri="{FF2B5EF4-FFF2-40B4-BE49-F238E27FC236}">
                <a16:creationId xmlns:a16="http://schemas.microsoft.com/office/drawing/2014/main" id="{ECB862D4-160E-ABEB-B25A-67AE92E45D87}"/>
              </a:ext>
            </a:extLst>
          </p:cNvPr>
          <p:cNvSpPr txBox="1"/>
          <p:nvPr/>
        </p:nvSpPr>
        <p:spPr>
          <a:xfrm>
            <a:off x="1211614" y="1950293"/>
            <a:ext cx="5397904" cy="615553"/>
          </a:xfrm>
          <a:prstGeom prst="rect">
            <a:avLst/>
          </a:prstGeom>
          <a:noFill/>
        </p:spPr>
        <p:txBody>
          <a:bodyPr wrap="square" rtlCol="0">
            <a:spAutoFit/>
          </a:bodyPr>
          <a:lstStyle/>
          <a:p>
            <a:r>
              <a:rPr lang="en-US" sz="3400" b="1" dirty="0">
                <a:solidFill>
                  <a:schemeClr val="bg1"/>
                </a:solidFill>
              </a:rPr>
              <a:t>TỔNG THỂ:</a:t>
            </a:r>
          </a:p>
        </p:txBody>
      </p:sp>
      <p:sp>
        <p:nvSpPr>
          <p:cNvPr id="277" name="TextBox 276">
            <a:extLst>
              <a:ext uri="{FF2B5EF4-FFF2-40B4-BE49-F238E27FC236}">
                <a16:creationId xmlns:a16="http://schemas.microsoft.com/office/drawing/2014/main" id="{8E623B1A-F1E5-6648-AA4A-7318C989EBAC}"/>
              </a:ext>
            </a:extLst>
          </p:cNvPr>
          <p:cNvSpPr txBox="1"/>
          <p:nvPr/>
        </p:nvSpPr>
        <p:spPr>
          <a:xfrm>
            <a:off x="10402550" y="2565846"/>
            <a:ext cx="7421663" cy="489364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chemeClr val="bg1"/>
                </a:solidFill>
                <a:effectLst/>
                <a:latin typeface="Arial" panose="020B0604020202020204" pitchFamily="34" charset="0"/>
              </a:rPr>
              <a:t>Tích</a:t>
            </a:r>
            <a:r>
              <a:rPr kumimoji="0" lang="en-US" altLang="en-US" sz="3200" b="1" i="0" u="none" strike="noStrike" cap="none" normalizeH="0" baseline="0" dirty="0">
                <a:ln>
                  <a:noFill/>
                </a:ln>
                <a:solidFill>
                  <a:schemeClr val="bg1"/>
                </a:solidFill>
                <a:effectLst/>
                <a:latin typeface="Arial" panose="020B0604020202020204" pitchFamily="34" charset="0"/>
              </a:rPr>
              <a:t> </a:t>
            </a:r>
            <a:r>
              <a:rPr kumimoji="0" lang="en-US" altLang="en-US" sz="3200" b="1" i="0" u="none" strike="noStrike" cap="none" normalizeH="0" baseline="0" dirty="0" err="1">
                <a:ln>
                  <a:noFill/>
                </a:ln>
                <a:solidFill>
                  <a:schemeClr val="bg1"/>
                </a:solidFill>
                <a:effectLst/>
                <a:latin typeface="Arial" panose="020B0604020202020204" pitchFamily="34" charset="0"/>
              </a:rPr>
              <a:t>hợp</a:t>
            </a:r>
            <a:r>
              <a:rPr kumimoji="0" lang="en-US" altLang="en-US" sz="3200" b="1" i="0" u="none" strike="noStrike" cap="none" normalizeH="0" baseline="0" dirty="0">
                <a:ln>
                  <a:noFill/>
                </a:ln>
                <a:solidFill>
                  <a:schemeClr val="bg1"/>
                </a:solidFill>
                <a:effectLst/>
                <a:latin typeface="Arial" panose="020B0604020202020204" pitchFamily="34" charset="0"/>
              </a:rPr>
              <a:t> </a:t>
            </a:r>
            <a:r>
              <a:rPr kumimoji="0" lang="en-US" altLang="en-US" sz="3200" b="1" i="0" u="none" strike="noStrike" cap="none" normalizeH="0" baseline="0" dirty="0" err="1">
                <a:ln>
                  <a:noFill/>
                </a:ln>
                <a:solidFill>
                  <a:schemeClr val="bg1"/>
                </a:solidFill>
                <a:effectLst/>
                <a:latin typeface="Arial" panose="020B0604020202020204" pitchFamily="34" charset="0"/>
              </a:rPr>
              <a:t>dữ</a:t>
            </a:r>
            <a:r>
              <a:rPr kumimoji="0" lang="en-US" altLang="en-US" sz="3200" b="1" i="0" u="none" strike="noStrike" cap="none" normalizeH="0" baseline="0" dirty="0">
                <a:ln>
                  <a:noFill/>
                </a:ln>
                <a:solidFill>
                  <a:schemeClr val="bg1"/>
                </a:solidFill>
                <a:effectLst/>
                <a:latin typeface="Arial" panose="020B0604020202020204" pitchFamily="34" charset="0"/>
              </a:rPr>
              <a:t> </a:t>
            </a:r>
            <a:r>
              <a:rPr kumimoji="0" lang="en-US" altLang="en-US" sz="3200" b="1" i="0" u="none" strike="noStrike" cap="none" normalizeH="0" baseline="0" dirty="0" err="1">
                <a:ln>
                  <a:noFill/>
                </a:ln>
                <a:solidFill>
                  <a:schemeClr val="bg1"/>
                </a:solidFill>
                <a:effectLst/>
                <a:latin typeface="Arial" panose="020B0604020202020204" pitchFamily="34" charset="0"/>
              </a:rPr>
              <a:t>liệu</a:t>
            </a:r>
            <a:r>
              <a:rPr kumimoji="0" lang="en-US" altLang="en-US" sz="3200" b="1" i="0" u="none" strike="noStrike" cap="none" normalizeH="0" baseline="0" dirty="0">
                <a:ln>
                  <a:noFill/>
                </a:ln>
                <a:solidFill>
                  <a:schemeClr val="bg1"/>
                </a:solidFill>
                <a:effectLst/>
                <a:latin typeface="Arial" panose="020B0604020202020204" pitchFamily="34" charset="0"/>
              </a:rPr>
              <a:t>:</a:t>
            </a:r>
            <a:r>
              <a:rPr kumimoji="0" lang="en-US" altLang="en-US" sz="32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err="1">
                <a:ln>
                  <a:noFill/>
                </a:ln>
                <a:solidFill>
                  <a:schemeClr val="bg1"/>
                </a:solidFill>
                <a:effectLst/>
                <a:latin typeface="Arial" panose="020B0604020202020204" pitchFamily="34" charset="0"/>
              </a:rPr>
              <a:t>Kết</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hợp</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thêm</a:t>
            </a:r>
            <a:r>
              <a:rPr kumimoji="0" lang="en-US" altLang="en-US" sz="2600" b="0" i="0" u="none" strike="noStrike" cap="none" normalizeH="0" baseline="0" dirty="0">
                <a:ln>
                  <a:noFill/>
                </a:ln>
                <a:solidFill>
                  <a:schemeClr val="bg1"/>
                </a:solidFill>
                <a:effectLst/>
                <a:latin typeface="Arial" panose="020B0604020202020204" pitchFamily="34" charset="0"/>
              </a:rPr>
              <a:t> tin </a:t>
            </a:r>
            <a:r>
              <a:rPr kumimoji="0" lang="en-US" altLang="en-US" sz="2600" b="0" i="0" u="none" strike="noStrike" cap="none" normalizeH="0" baseline="0" dirty="0" err="1">
                <a:ln>
                  <a:noFill/>
                </a:ln>
                <a:solidFill>
                  <a:schemeClr val="bg1"/>
                </a:solidFill>
                <a:effectLst/>
                <a:latin typeface="Arial" panose="020B0604020202020204" pitchFamily="34" charset="0"/>
              </a:rPr>
              <a:t>tức</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tài</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chính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phân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tích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tâm</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lý</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truyền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thông</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xã</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hội</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và</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các</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chỉ</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số</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kinh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tế</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để</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cải</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thiện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khả</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năng</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dự</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đoán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giá</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cổ</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phiếu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và</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hỗ</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trợ</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ra</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quyết</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định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tốt</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hơn</a:t>
            </a:r>
            <a:r>
              <a:rPr kumimoji="0" lang="en-US" altLang="en-US" sz="2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bg1"/>
                </a:solidFill>
                <a:effectLst/>
                <a:latin typeface="Arial" panose="020B0604020202020204" pitchFamily="34" charset="0"/>
              </a:rPr>
              <a:t>Giao </a:t>
            </a:r>
            <a:r>
              <a:rPr kumimoji="0" lang="en-US" altLang="en-US" sz="3200" b="1" i="0" u="none" strike="noStrike" cap="none" normalizeH="0" baseline="0" dirty="0" err="1">
                <a:ln>
                  <a:noFill/>
                </a:ln>
                <a:solidFill>
                  <a:schemeClr val="bg1"/>
                </a:solidFill>
                <a:effectLst/>
                <a:latin typeface="Arial" panose="020B0604020202020204" pitchFamily="34" charset="0"/>
              </a:rPr>
              <a:t>diện</a:t>
            </a:r>
            <a:r>
              <a:rPr kumimoji="0" lang="en-US" altLang="en-US" sz="3200" b="1" i="0" u="none" strike="noStrike" cap="none" normalizeH="0" baseline="0" dirty="0">
                <a:ln>
                  <a:noFill/>
                </a:ln>
                <a:solidFill>
                  <a:schemeClr val="bg1"/>
                </a:solidFill>
                <a:effectLst/>
                <a:latin typeface="Arial" panose="020B0604020202020204" pitchFamily="34" charset="0"/>
              </a:rPr>
              <a:t> </a:t>
            </a:r>
            <a:r>
              <a:rPr kumimoji="0" lang="en-US" altLang="en-US" sz="3200" b="1" i="0" u="none" strike="noStrike" cap="none" normalizeH="0" baseline="0" dirty="0" err="1">
                <a:ln>
                  <a:noFill/>
                </a:ln>
                <a:solidFill>
                  <a:schemeClr val="bg1"/>
                </a:solidFill>
                <a:effectLst/>
                <a:latin typeface="Arial" panose="020B0604020202020204" pitchFamily="34" charset="0"/>
              </a:rPr>
              <a:t>người</a:t>
            </a:r>
            <a:r>
              <a:rPr kumimoji="0" lang="en-US" altLang="en-US" sz="3200" b="1" i="0" u="none" strike="noStrike" cap="none" normalizeH="0" baseline="0" dirty="0">
                <a:ln>
                  <a:noFill/>
                </a:ln>
                <a:solidFill>
                  <a:schemeClr val="bg1"/>
                </a:solidFill>
                <a:effectLst/>
                <a:latin typeface="Arial" panose="020B0604020202020204" pitchFamily="34" charset="0"/>
              </a:rPr>
              <a:t> </a:t>
            </a:r>
            <a:r>
              <a:rPr kumimoji="0" lang="en-US" altLang="en-US" sz="3200" b="1" i="0" u="none" strike="noStrike" cap="none" normalizeH="0" baseline="0" dirty="0" err="1">
                <a:ln>
                  <a:noFill/>
                </a:ln>
                <a:solidFill>
                  <a:schemeClr val="bg1"/>
                </a:solidFill>
                <a:effectLst/>
                <a:latin typeface="Arial" panose="020B0604020202020204" pitchFamily="34" charset="0"/>
              </a:rPr>
              <a:t>dùng</a:t>
            </a:r>
            <a:r>
              <a:rPr kumimoji="0" lang="en-US" altLang="en-US" sz="3200" b="1"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err="1">
                <a:ln>
                  <a:noFill/>
                </a:ln>
                <a:solidFill>
                  <a:schemeClr val="bg1"/>
                </a:solidFill>
                <a:effectLst/>
                <a:latin typeface="Arial" panose="020B0604020202020204" pitchFamily="34" charset="0"/>
              </a:rPr>
              <a:t>Phát</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triển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giao</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diện</a:t>
            </a:r>
            <a:r>
              <a:rPr kumimoji="0" lang="en-US" altLang="en-US" sz="2600" b="0" i="0" u="none" strike="noStrike" cap="none" normalizeH="0" baseline="0" dirty="0">
                <a:ln>
                  <a:noFill/>
                </a:ln>
                <a:solidFill>
                  <a:schemeClr val="bg1"/>
                </a:solidFill>
                <a:effectLst/>
                <a:latin typeface="Arial" panose="020B0604020202020204" pitchFamily="34" charset="0"/>
              </a:rPr>
              <a:t> web </a:t>
            </a:r>
            <a:r>
              <a:rPr kumimoji="0" lang="en-US" altLang="en-US" sz="2600" b="0" i="0" u="none" strike="noStrike" cap="none" normalizeH="0" baseline="0" dirty="0" err="1">
                <a:ln>
                  <a:noFill/>
                </a:ln>
                <a:solidFill>
                  <a:schemeClr val="bg1"/>
                </a:solidFill>
                <a:effectLst/>
                <a:latin typeface="Arial" panose="020B0604020202020204" pitchFamily="34" charset="0"/>
              </a:rPr>
              <a:t>trực</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quan</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cung</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cấp</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dự</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báo</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giá</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cổ</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phiếu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dữ</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liệu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lịch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sử</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và</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hiệu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suất</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Bổ</a:t>
            </a:r>
            <a:r>
              <a:rPr kumimoji="0" lang="en-US" altLang="en-US" sz="2600" b="0" i="0" u="none" strike="noStrike" cap="none" normalizeH="0" baseline="0" dirty="0">
                <a:ln>
                  <a:noFill/>
                </a:ln>
                <a:solidFill>
                  <a:schemeClr val="bg1"/>
                </a:solidFill>
                <a:effectLst/>
                <a:latin typeface="Arial" panose="020B0604020202020204" pitchFamily="34" charset="0"/>
              </a:rPr>
              <a:t> sung </a:t>
            </a:r>
            <a:r>
              <a:rPr kumimoji="0" lang="en-US" altLang="en-US" sz="2600" b="0" i="0" u="none" strike="noStrike" cap="none" normalizeH="0" baseline="0" dirty="0" err="1">
                <a:ln>
                  <a:noFill/>
                </a:ln>
                <a:solidFill>
                  <a:schemeClr val="bg1"/>
                </a:solidFill>
                <a:effectLst/>
                <a:latin typeface="Arial" panose="020B0604020202020204" pitchFamily="34" charset="0"/>
              </a:rPr>
              <a:t>tính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năng</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cảnh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báo</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và</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thông</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báo</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tùy</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chỉnh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để</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hỗ</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trợ</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quyết</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định</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đầu</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tư</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kịp</a:t>
            </a:r>
            <a:r>
              <a:rPr kumimoji="0" lang="en-US" altLang="en-US" sz="2600" b="0" i="0" u="none" strike="noStrike" cap="none" normalizeH="0" baseline="0" dirty="0">
                <a:ln>
                  <a:noFill/>
                </a:ln>
                <a:solidFill>
                  <a:schemeClr val="bg1"/>
                </a:solidFill>
                <a:effectLst/>
                <a:latin typeface="Arial" panose="020B0604020202020204" pitchFamily="34" charset="0"/>
              </a:rPr>
              <a:t> </a:t>
            </a:r>
            <a:r>
              <a:rPr kumimoji="0" lang="en-US" altLang="en-US" sz="2600" b="0" i="0" u="none" strike="noStrike" cap="none" normalizeH="0" baseline="0" dirty="0" err="1">
                <a:ln>
                  <a:noFill/>
                </a:ln>
                <a:solidFill>
                  <a:schemeClr val="bg1"/>
                </a:solidFill>
                <a:effectLst/>
                <a:latin typeface="Arial" panose="020B0604020202020204" pitchFamily="34" charset="0"/>
              </a:rPr>
              <a:t>thời</a:t>
            </a:r>
            <a:endParaRPr lang="en-US" sz="2600" dirty="0">
              <a:solidFill>
                <a:schemeClr val="bg1"/>
              </a:solidFill>
            </a:endParaRPr>
          </a:p>
          <a:p>
            <a:endParaRPr lang="en-US" dirty="0"/>
          </a:p>
        </p:txBody>
      </p:sp>
      <p:sp>
        <p:nvSpPr>
          <p:cNvPr id="278" name="Rectangle: Rounded Corners 277">
            <a:extLst>
              <a:ext uri="{FF2B5EF4-FFF2-40B4-BE49-F238E27FC236}">
                <a16:creationId xmlns:a16="http://schemas.microsoft.com/office/drawing/2014/main" id="{488F7FB9-0231-1FD3-25EA-B0023651FDAF}"/>
              </a:ext>
            </a:extLst>
          </p:cNvPr>
          <p:cNvSpPr/>
          <p:nvPr/>
        </p:nvSpPr>
        <p:spPr>
          <a:xfrm>
            <a:off x="9844134" y="2132717"/>
            <a:ext cx="97677" cy="7030286"/>
          </a:xfrm>
          <a:prstGeom prst="roundRect">
            <a:avLst>
              <a:gd name="adj" fmla="val 50000"/>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TextBox 278">
            <a:extLst>
              <a:ext uri="{FF2B5EF4-FFF2-40B4-BE49-F238E27FC236}">
                <a16:creationId xmlns:a16="http://schemas.microsoft.com/office/drawing/2014/main" id="{66581425-60B7-C9A3-703F-539947F0D6EA}"/>
              </a:ext>
            </a:extLst>
          </p:cNvPr>
          <p:cNvSpPr txBox="1"/>
          <p:nvPr/>
        </p:nvSpPr>
        <p:spPr>
          <a:xfrm>
            <a:off x="10402550" y="1895154"/>
            <a:ext cx="5397904" cy="615553"/>
          </a:xfrm>
          <a:prstGeom prst="rect">
            <a:avLst/>
          </a:prstGeom>
          <a:noFill/>
        </p:spPr>
        <p:txBody>
          <a:bodyPr wrap="square" rtlCol="0">
            <a:spAutoFit/>
          </a:bodyPr>
          <a:lstStyle/>
          <a:p>
            <a:r>
              <a:rPr lang="en-US" sz="3400" b="1" dirty="0">
                <a:solidFill>
                  <a:schemeClr val="bg1"/>
                </a:solidFill>
              </a:rPr>
              <a:t>ĐỀ XUẤT:</a:t>
            </a:r>
          </a:p>
        </p:txBody>
      </p:sp>
    </p:spTree>
    <p:extLst>
      <p:ext uri="{BB962C8B-B14F-4D97-AF65-F5344CB8AC3E}">
        <p14:creationId xmlns:p14="http://schemas.microsoft.com/office/powerpoint/2010/main" val="3106423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17119EC0-EE78-0D5C-AF18-1AF8090F2505}"/>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A191A4E9-0860-8B74-0F6A-73B504666A6D}"/>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E9EF3E31-C3DC-3683-FA0E-67C02ED767A3}"/>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89846321-34EE-350F-F803-BD86DFD23E64}"/>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C3DC64B0-806C-4A73-3CB5-C847A1F9CBD4}"/>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A634D721-3A6B-0062-478E-EA25CADC3CFD}"/>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BDA65BE7-5948-5BE8-07A7-29FB4A1A24EE}"/>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1" name="Google Shape;191;p11">
            <a:extLst>
              <a:ext uri="{FF2B5EF4-FFF2-40B4-BE49-F238E27FC236}">
                <a16:creationId xmlns:a16="http://schemas.microsoft.com/office/drawing/2014/main" id="{C2B176D5-590A-7858-4826-22643DCAF6E2}"/>
              </a:ext>
            </a:extLst>
          </p:cNvPr>
          <p:cNvSpPr/>
          <p:nvPr/>
        </p:nvSpPr>
        <p:spPr>
          <a:xfrm>
            <a:off x="787475"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sp>
        <p:nvSpPr>
          <p:cNvPr id="195" name="Google Shape;195;p11">
            <a:extLst>
              <a:ext uri="{FF2B5EF4-FFF2-40B4-BE49-F238E27FC236}">
                <a16:creationId xmlns:a16="http://schemas.microsoft.com/office/drawing/2014/main" id="{BD860D2C-679D-4FFA-F217-8F0F203CBEB9}"/>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pic>
        <p:nvPicPr>
          <p:cNvPr id="2" name="Picture 1" descr="Logo&#10;&#10;Description automatically generated">
            <a:extLst>
              <a:ext uri="{FF2B5EF4-FFF2-40B4-BE49-F238E27FC236}">
                <a16:creationId xmlns:a16="http://schemas.microsoft.com/office/drawing/2014/main" id="{59D6608E-DEE4-A2B9-B56A-58B78F2BE3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06" y="491852"/>
            <a:ext cx="1210300" cy="1177041"/>
          </a:xfrm>
          <a:prstGeom prst="rect">
            <a:avLst/>
          </a:prstGeom>
        </p:spPr>
      </p:pic>
      <p:grpSp>
        <p:nvGrpSpPr>
          <p:cNvPr id="173" name="Google Shape;173;p11">
            <a:extLst>
              <a:ext uri="{FF2B5EF4-FFF2-40B4-BE49-F238E27FC236}">
                <a16:creationId xmlns:a16="http://schemas.microsoft.com/office/drawing/2014/main" id="{AD520266-D5E0-0C76-CB8A-35B716F553AC}"/>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3F5536D4-7958-4162-65B4-B97425B8CAEA}"/>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6F194A68-C05F-9D10-A25A-6962A605C322}"/>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TextBox 5">
            <a:extLst>
              <a:ext uri="{FF2B5EF4-FFF2-40B4-BE49-F238E27FC236}">
                <a16:creationId xmlns:a16="http://schemas.microsoft.com/office/drawing/2014/main" id="{1A4794F3-2C86-704F-708F-F13F3AF66882}"/>
              </a:ext>
            </a:extLst>
          </p:cNvPr>
          <p:cNvSpPr txBox="1"/>
          <p:nvPr/>
        </p:nvSpPr>
        <p:spPr>
          <a:xfrm>
            <a:off x="2081790"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282" name="Google Shape;218;p12">
            <a:extLst>
              <a:ext uri="{FF2B5EF4-FFF2-40B4-BE49-F238E27FC236}">
                <a16:creationId xmlns:a16="http://schemas.microsoft.com/office/drawing/2014/main" id="{B6A90281-6AD7-3292-35FF-52C1FC4C7E82}"/>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B1C84CD8-959D-22B2-A44D-AD6E2D86D972}"/>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FF4B2B9D-D643-F5F4-C922-D41947DA5E5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9E7CC166-31EE-04E8-B89A-DF35640CDC49}"/>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BFC19FC2-DCBD-4C65-D82D-BF2958DEB52A}"/>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F9B7B277-C154-5DC2-AF30-F80D6AFEAF7E}"/>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C01E981A-F9F7-A841-7E73-7B0F014F7739}"/>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4AB7CDC7-66C2-7F4E-FA35-C2A30DBD61F9}"/>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4718B725-78B8-4D70-C14F-F9B906B748E5}"/>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157E822D-23C2-E8BB-B41A-B14876D1DDA1}"/>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4181EB27-5C55-9E33-A2FF-2D52ED696E4C}"/>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12F77AE4-E62A-A501-5C2F-DD8DB49B811A}"/>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11CF1C30-E9BA-0FE8-2FD3-2DEA6EBFEC94}"/>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6063801B-EBF2-33F5-9C41-7579403A9E49}"/>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CA55422F-F304-EE59-7A21-E9F2FD6B858B}"/>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16D4E508-326D-C464-A99C-A6C250DF3881}"/>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4FB70F2D-19ED-8FAB-F806-5A25D1332742}"/>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A34CC614-673D-BCFA-8C94-17ECF2F93F2B}"/>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DC91958B-13B6-F6A3-6CA7-E2401996A13A}"/>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1E5D9852-2972-9408-BF92-F1D6475D178C}"/>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1FCA2DAD-90EF-9EFF-9751-C716F715BC7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3AE0906F-0896-D7F5-EC39-D37DDCE9A8E8}"/>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3F1E0D82-F115-2663-F137-ABB81D6AEEF9}"/>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A887466C-6418-9871-9479-D4D4AF2A4ADC}"/>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526F5E3E-DA8B-2F3F-983C-0F6ABCB8E287}"/>
              </a:ext>
            </a:extLst>
          </p:cNvPr>
          <p:cNvGrpSpPr/>
          <p:nvPr/>
        </p:nvGrpSpPr>
        <p:grpSpPr>
          <a:xfrm>
            <a:off x="13704320" y="4500"/>
            <a:ext cx="4914900" cy="10287000"/>
            <a:chOff x="13716000" y="0"/>
            <a:chExt cx="4922191" cy="10287000"/>
          </a:xfrm>
        </p:grpSpPr>
        <p:sp>
          <p:nvSpPr>
            <p:cNvPr id="11" name="Rectangle 10">
              <a:extLst>
                <a:ext uri="{FF2B5EF4-FFF2-40B4-BE49-F238E27FC236}">
                  <a16:creationId xmlns:a16="http://schemas.microsoft.com/office/drawing/2014/main" id="{40280A78-68DE-AAEA-B46D-B8D36FADA4DF}"/>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F585EEEE-972B-08A2-98E6-4B29EADC13F9}"/>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2E17B638-0614-1452-1C64-4E32DAC6E12B}"/>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27ED7030-7BF8-AE06-57F3-619F5FD5E5E8}"/>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E80F79DA-C13B-3755-B864-4D296788D0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C999AAEE-1F44-579C-97DC-0D9113CE4139}"/>
              </a:ext>
            </a:extLst>
          </p:cNvPr>
          <p:cNvGrpSpPr/>
          <p:nvPr/>
        </p:nvGrpSpPr>
        <p:grpSpPr>
          <a:xfrm>
            <a:off x="9157353" y="0"/>
            <a:ext cx="4922192" cy="10287000"/>
            <a:chOff x="9144000" y="0"/>
            <a:chExt cx="4922192" cy="10287000"/>
          </a:xfrm>
        </p:grpSpPr>
        <p:sp>
          <p:nvSpPr>
            <p:cNvPr id="19" name="Rectangle 18">
              <a:extLst>
                <a:ext uri="{FF2B5EF4-FFF2-40B4-BE49-F238E27FC236}">
                  <a16:creationId xmlns:a16="http://schemas.microsoft.com/office/drawing/2014/main" id="{9F36912B-CC6F-F136-4F4F-34A1083843F4}"/>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40680F3D-E88D-B3F4-1F3B-EC081CB48A25}"/>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7A5286C6-CA26-28DF-576A-F66CF657972B}"/>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4DABBE68-2CE4-2642-6349-4CE19DCC6344}"/>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31F8F63D-02E7-3B13-5EDC-456892F5C1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C955DADF-91DA-D072-57CD-D71784DCADF5}"/>
              </a:ext>
            </a:extLst>
          </p:cNvPr>
          <p:cNvGrpSpPr/>
          <p:nvPr/>
        </p:nvGrpSpPr>
        <p:grpSpPr>
          <a:xfrm>
            <a:off x="4601726" y="0"/>
            <a:ext cx="4922191" cy="10287000"/>
            <a:chOff x="4572000" y="0"/>
            <a:chExt cx="4922191" cy="10287000"/>
          </a:xfrm>
        </p:grpSpPr>
        <p:sp>
          <p:nvSpPr>
            <p:cNvPr id="27" name="Rectangle 26">
              <a:extLst>
                <a:ext uri="{FF2B5EF4-FFF2-40B4-BE49-F238E27FC236}">
                  <a16:creationId xmlns:a16="http://schemas.microsoft.com/office/drawing/2014/main" id="{CD98A1D9-33CE-0AAA-6E2C-C47319E43CBD}"/>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9387AB0F-6742-7F3A-FAAE-2033C8DFE5D1}"/>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B6D3DA28-FB1E-CA69-588C-4946806643E6}"/>
              </a:ext>
            </a:extLst>
          </p:cNvPr>
          <p:cNvSpPr txBox="1"/>
          <p:nvPr/>
        </p:nvSpPr>
        <p:spPr>
          <a:xfrm>
            <a:off x="5673636" y="3629629"/>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25" name="TextBox 24">
            <a:extLst>
              <a:ext uri="{FF2B5EF4-FFF2-40B4-BE49-F238E27FC236}">
                <a16:creationId xmlns:a16="http://schemas.microsoft.com/office/drawing/2014/main" id="{D05C7D0F-E453-C33C-E719-989E0971BB72}"/>
              </a:ext>
            </a:extLst>
          </p:cNvPr>
          <p:cNvSpPr txBox="1"/>
          <p:nvPr/>
        </p:nvSpPr>
        <p:spPr>
          <a:xfrm>
            <a:off x="5555060" y="5015345"/>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26" name="Graphic 25" descr="Remote learning science outline">
            <a:extLst>
              <a:ext uri="{FF2B5EF4-FFF2-40B4-BE49-F238E27FC236}">
                <a16:creationId xmlns:a16="http://schemas.microsoft.com/office/drawing/2014/main" id="{BFD35555-F710-6CEC-71CD-FFE91D3964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1524" y="7163863"/>
            <a:ext cx="914400" cy="914400"/>
          </a:xfrm>
          <a:prstGeom prst="rect">
            <a:avLst/>
          </a:prstGeom>
        </p:spPr>
      </p:pic>
      <p:sp>
        <p:nvSpPr>
          <p:cNvPr id="3" name="Google Shape;184;p11">
            <a:extLst>
              <a:ext uri="{FF2B5EF4-FFF2-40B4-BE49-F238E27FC236}">
                <a16:creationId xmlns:a16="http://schemas.microsoft.com/office/drawing/2014/main" id="{60C7DCEE-CA67-9DF1-28B6-9D468306B301}"/>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264" name="Google Shape;182;p11">
            <a:extLst>
              <a:ext uri="{FF2B5EF4-FFF2-40B4-BE49-F238E27FC236}">
                <a16:creationId xmlns:a16="http://schemas.microsoft.com/office/drawing/2014/main" id="{489E0B16-7C97-4934-ECD8-49AE525363A0}"/>
              </a:ext>
            </a:extLst>
          </p:cNvPr>
          <p:cNvGrpSpPr/>
          <p:nvPr/>
        </p:nvGrpSpPr>
        <p:grpSpPr>
          <a:xfrm rot="2700000">
            <a:off x="12673774" y="-4327999"/>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89BB88BB-5BA3-AB10-7FE1-9B5CD0A97C72}"/>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2A9657A6-99F0-4387-21A4-39AE15445881}"/>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Rectangle 268">
            <a:extLst>
              <a:ext uri="{FF2B5EF4-FFF2-40B4-BE49-F238E27FC236}">
                <a16:creationId xmlns:a16="http://schemas.microsoft.com/office/drawing/2014/main" id="{6044F638-B092-16B8-CA68-C035CE748009}"/>
              </a:ext>
            </a:extLst>
          </p:cNvPr>
          <p:cNvSpPr/>
          <p:nvPr/>
        </p:nvSpPr>
        <p:spPr>
          <a:xfrm>
            <a:off x="15369914" y="1419880"/>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5A716FC2-FA43-4FEC-D34B-C8C3DA92AC78}"/>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375FC272-305F-C8D4-5BDA-01D27CA38BE5}"/>
              </a:ext>
            </a:extLst>
          </p:cNvPr>
          <p:cNvSpPr/>
          <p:nvPr/>
        </p:nvSpPr>
        <p:spPr>
          <a:xfrm>
            <a:off x="6164303" y="1422011"/>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64B38DE-3206-F22A-A60A-ADFA033CE58D}"/>
              </a:ext>
            </a:extLst>
          </p:cNvPr>
          <p:cNvSpPr txBox="1"/>
          <p:nvPr/>
        </p:nvSpPr>
        <p:spPr>
          <a:xfrm>
            <a:off x="6418787" y="145142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15" name="TextBox 14">
            <a:extLst>
              <a:ext uri="{FF2B5EF4-FFF2-40B4-BE49-F238E27FC236}">
                <a16:creationId xmlns:a16="http://schemas.microsoft.com/office/drawing/2014/main" id="{BFE0269F-7DC5-BDD4-0379-02C267D6DD1B}"/>
              </a:ext>
            </a:extLst>
          </p:cNvPr>
          <p:cNvSpPr txBox="1"/>
          <p:nvPr/>
        </p:nvSpPr>
        <p:spPr>
          <a:xfrm>
            <a:off x="11020537" y="1451426"/>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sp>
        <p:nvSpPr>
          <p:cNvPr id="7" name="TextBox 6">
            <a:extLst>
              <a:ext uri="{FF2B5EF4-FFF2-40B4-BE49-F238E27FC236}">
                <a16:creationId xmlns:a16="http://schemas.microsoft.com/office/drawing/2014/main" id="{C7BE5433-03AB-ACFD-6547-9D920BE1F57A}"/>
              </a:ext>
            </a:extLst>
          </p:cNvPr>
          <p:cNvSpPr txBox="1"/>
          <p:nvPr/>
        </p:nvSpPr>
        <p:spPr>
          <a:xfrm>
            <a:off x="15595052" y="1451426"/>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grpSp>
        <p:nvGrpSpPr>
          <p:cNvPr id="30" name="Group 29">
            <a:extLst>
              <a:ext uri="{FF2B5EF4-FFF2-40B4-BE49-F238E27FC236}">
                <a16:creationId xmlns:a16="http://schemas.microsoft.com/office/drawing/2014/main" id="{DE01E799-9734-3C11-129A-72AC4F68A72C}"/>
              </a:ext>
            </a:extLst>
          </p:cNvPr>
          <p:cNvGrpSpPr/>
          <p:nvPr/>
        </p:nvGrpSpPr>
        <p:grpSpPr>
          <a:xfrm>
            <a:off x="29727" y="0"/>
            <a:ext cx="4922190" cy="10287000"/>
            <a:chOff x="-13128" y="0"/>
            <a:chExt cx="4922190" cy="10287000"/>
          </a:xfrm>
        </p:grpSpPr>
        <p:sp>
          <p:nvSpPr>
            <p:cNvPr id="259" name="Rectangle 258">
              <a:extLst>
                <a:ext uri="{FF2B5EF4-FFF2-40B4-BE49-F238E27FC236}">
                  <a16:creationId xmlns:a16="http://schemas.microsoft.com/office/drawing/2014/main" id="{FD02DA84-58FC-14AC-25AB-5E80B45DD9DA}"/>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74D9B2E8-43F2-3FF2-188A-5B7E92DEC225}"/>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D5C1C1C7-8ECA-9E90-8AFB-63FE0037DC54}"/>
              </a:ext>
            </a:extLst>
          </p:cNvPr>
          <p:cNvSpPr txBox="1"/>
          <p:nvPr/>
        </p:nvSpPr>
        <p:spPr>
          <a:xfrm>
            <a:off x="1137106"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02E83406-1C3D-2FF4-1A81-F68B28CA6E74}"/>
              </a:ext>
            </a:extLst>
          </p:cNvPr>
          <p:cNvSpPr txBox="1"/>
          <p:nvPr/>
        </p:nvSpPr>
        <p:spPr>
          <a:xfrm>
            <a:off x="1019322"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99EBD296-68C0-EA49-DC3F-9B6165BE56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18740" y="7163863"/>
            <a:ext cx="914400" cy="914400"/>
          </a:xfrm>
          <a:prstGeom prst="rect">
            <a:avLst/>
          </a:prstGeom>
        </p:spPr>
      </p:pic>
      <p:sp>
        <p:nvSpPr>
          <p:cNvPr id="268" name="Rectangle 267">
            <a:extLst>
              <a:ext uri="{FF2B5EF4-FFF2-40B4-BE49-F238E27FC236}">
                <a16:creationId xmlns:a16="http://schemas.microsoft.com/office/drawing/2014/main" id="{27BD9DE3-4546-71E1-8F01-8BA592E85ED3}"/>
              </a:ext>
            </a:extLst>
          </p:cNvPr>
          <p:cNvSpPr/>
          <p:nvPr/>
        </p:nvSpPr>
        <p:spPr>
          <a:xfrm>
            <a:off x="1534601"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1CDE96B-B54E-320E-4866-F3E965D86971}"/>
              </a:ext>
            </a:extLst>
          </p:cNvPr>
          <p:cNvSpPr txBox="1"/>
          <p:nvPr/>
        </p:nvSpPr>
        <p:spPr>
          <a:xfrm>
            <a:off x="1785016"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pic>
        <p:nvPicPr>
          <p:cNvPr id="13" name="Picture 2" descr="Pink Glow GIF by Erica Anderson">
            <a:extLst>
              <a:ext uri="{FF2B5EF4-FFF2-40B4-BE49-F238E27FC236}">
                <a16:creationId xmlns:a16="http://schemas.microsoft.com/office/drawing/2014/main" id="{27B55D77-7FAA-3565-ADB4-7F301BC432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8200" y="11169746"/>
            <a:ext cx="19426014" cy="11251312"/>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32B6EC62-88A9-6665-4B52-BCEB062E02C6}"/>
              </a:ext>
            </a:extLst>
          </p:cNvPr>
          <p:cNvSpPr/>
          <p:nvPr/>
        </p:nvSpPr>
        <p:spPr>
          <a:xfrm>
            <a:off x="-302213" y="11252079"/>
            <a:ext cx="19397984" cy="11251312"/>
          </a:xfrm>
          <a:custGeom>
            <a:avLst/>
            <a:gdLst/>
            <a:ahLst/>
            <a:cxnLst/>
            <a:rect l="l" t="t" r="r" b="b"/>
            <a:pathLst>
              <a:path w="19397984" h="11251312">
                <a:moveTo>
                  <a:pt x="14552948" y="7667095"/>
                </a:moveTo>
                <a:cubicBezTo>
                  <a:pt x="14639676" y="7667095"/>
                  <a:pt x="14712468" y="7701942"/>
                  <a:pt x="14771320" y="7771636"/>
                </a:cubicBezTo>
                <a:cubicBezTo>
                  <a:pt x="14830172" y="7841329"/>
                  <a:pt x="14859596" y="7947418"/>
                  <a:pt x="14859596" y="8089902"/>
                </a:cubicBezTo>
                <a:cubicBezTo>
                  <a:pt x="14859596" y="8242712"/>
                  <a:pt x="14830428" y="8353705"/>
                  <a:pt x="14772092" y="8422882"/>
                </a:cubicBezTo>
                <a:cubicBezTo>
                  <a:pt x="14713756" y="8492059"/>
                  <a:pt x="14639160" y="8526647"/>
                  <a:pt x="14548300" y="8526647"/>
                </a:cubicBezTo>
                <a:cubicBezTo>
                  <a:pt x="14458472" y="8526647"/>
                  <a:pt x="14383876" y="8491543"/>
                  <a:pt x="14324508" y="8421333"/>
                </a:cubicBezTo>
                <a:cubicBezTo>
                  <a:pt x="14265140" y="8351124"/>
                  <a:pt x="14235456" y="8242712"/>
                  <a:pt x="14235456" y="8096097"/>
                </a:cubicBezTo>
                <a:cubicBezTo>
                  <a:pt x="14235456" y="7951548"/>
                  <a:pt x="14265396" y="7843910"/>
                  <a:pt x="14325280" y="7773184"/>
                </a:cubicBezTo>
                <a:cubicBezTo>
                  <a:pt x="14385164" y="7702458"/>
                  <a:pt x="14461056" y="7667095"/>
                  <a:pt x="14552948" y="7667095"/>
                </a:cubicBezTo>
                <a:close/>
                <a:moveTo>
                  <a:pt x="15789360" y="7270617"/>
                </a:moveTo>
                <a:lnTo>
                  <a:pt x="15789360" y="8317567"/>
                </a:lnTo>
                <a:cubicBezTo>
                  <a:pt x="15789360" y="8533359"/>
                  <a:pt x="15838660" y="8693137"/>
                  <a:pt x="15937264" y="8796903"/>
                </a:cubicBezTo>
                <a:cubicBezTo>
                  <a:pt x="16035868" y="8900669"/>
                  <a:pt x="16171900" y="8952552"/>
                  <a:pt x="16345356" y="8952552"/>
                </a:cubicBezTo>
                <a:cubicBezTo>
                  <a:pt x="16475452" y="8952552"/>
                  <a:pt x="16585156" y="8929321"/>
                  <a:pt x="16674464" y="8882858"/>
                </a:cubicBezTo>
                <a:cubicBezTo>
                  <a:pt x="16763776" y="8836396"/>
                  <a:pt x="16852312" y="8758443"/>
                  <a:pt x="16940076" y="8648998"/>
                </a:cubicBezTo>
                <a:lnTo>
                  <a:pt x="16940076" y="8915382"/>
                </a:lnTo>
                <a:lnTo>
                  <a:pt x="17528596" y="8915382"/>
                </a:lnTo>
                <a:lnTo>
                  <a:pt x="17528596" y="7270617"/>
                </a:lnTo>
                <a:lnTo>
                  <a:pt x="16898260" y="7270617"/>
                </a:lnTo>
                <a:lnTo>
                  <a:pt x="16898260" y="8062025"/>
                </a:lnTo>
                <a:cubicBezTo>
                  <a:pt x="16898260" y="8211736"/>
                  <a:pt x="16874252" y="8315502"/>
                  <a:pt x="16826244" y="8373322"/>
                </a:cubicBezTo>
                <a:cubicBezTo>
                  <a:pt x="16778232" y="8431142"/>
                  <a:pt x="16716540" y="8460052"/>
                  <a:pt x="16641168" y="8460052"/>
                </a:cubicBezTo>
                <a:cubicBezTo>
                  <a:pt x="16571992" y="8460052"/>
                  <a:pt x="16518300" y="8438369"/>
                  <a:pt x="16480100" y="8395005"/>
                </a:cubicBezTo>
                <a:cubicBezTo>
                  <a:pt x="16441896" y="8351640"/>
                  <a:pt x="16422796" y="8278332"/>
                  <a:pt x="16422796" y="8175083"/>
                </a:cubicBezTo>
                <a:lnTo>
                  <a:pt x="16422796" y="7270617"/>
                </a:lnTo>
                <a:close/>
                <a:moveTo>
                  <a:pt x="11566226" y="7270617"/>
                </a:moveTo>
                <a:lnTo>
                  <a:pt x="12256432" y="8915092"/>
                </a:lnTo>
                <a:cubicBezTo>
                  <a:pt x="12224460" y="9002967"/>
                  <a:pt x="12185516" y="9063960"/>
                  <a:pt x="12139612" y="9098073"/>
                </a:cubicBezTo>
                <a:cubicBezTo>
                  <a:pt x="12093708" y="9132186"/>
                  <a:pt x="12033616" y="9149242"/>
                  <a:pt x="11959340" y="9149242"/>
                </a:cubicBezTo>
                <a:cubicBezTo>
                  <a:pt x="11847928" y="9149242"/>
                  <a:pt x="11746832" y="9134787"/>
                  <a:pt x="11656054" y="9105877"/>
                </a:cubicBezTo>
                <a:lnTo>
                  <a:pt x="11705564" y="9545720"/>
                </a:lnTo>
                <a:cubicBezTo>
                  <a:pt x="11895464" y="9570500"/>
                  <a:pt x="12035828" y="9582890"/>
                  <a:pt x="12126652" y="9582890"/>
                </a:cubicBezTo>
                <a:cubicBezTo>
                  <a:pt x="12350608" y="9582890"/>
                  <a:pt x="12517284" y="9533290"/>
                  <a:pt x="12626680" y="9434090"/>
                </a:cubicBezTo>
                <a:cubicBezTo>
                  <a:pt x="12704084" y="9363832"/>
                  <a:pt x="12779940" y="9228478"/>
                  <a:pt x="12854248" y="9028029"/>
                </a:cubicBezTo>
                <a:lnTo>
                  <a:pt x="13506800" y="7270617"/>
                </a:lnTo>
                <a:lnTo>
                  <a:pt x="12885660" y="7270617"/>
                </a:lnTo>
                <a:lnTo>
                  <a:pt x="12570588" y="8365578"/>
                </a:lnTo>
                <a:lnTo>
                  <a:pt x="12231340" y="7270617"/>
                </a:lnTo>
                <a:close/>
                <a:moveTo>
                  <a:pt x="14543652" y="7233448"/>
                </a:moveTo>
                <a:cubicBezTo>
                  <a:pt x="14255588" y="7233448"/>
                  <a:pt x="14026892" y="7314757"/>
                  <a:pt x="13857560" y="7477374"/>
                </a:cubicBezTo>
                <a:cubicBezTo>
                  <a:pt x="13688232" y="7639992"/>
                  <a:pt x="13603568" y="7846750"/>
                  <a:pt x="13603568" y="8097646"/>
                </a:cubicBezTo>
                <a:cubicBezTo>
                  <a:pt x="13603568" y="8367127"/>
                  <a:pt x="13703720" y="8584984"/>
                  <a:pt x="13904024" y="8751215"/>
                </a:cubicBezTo>
                <a:cubicBezTo>
                  <a:pt x="14067156" y="8885440"/>
                  <a:pt x="14280884" y="8952552"/>
                  <a:pt x="14545204" y="8952552"/>
                </a:cubicBezTo>
                <a:cubicBezTo>
                  <a:pt x="14841528" y="8952552"/>
                  <a:pt x="15073584" y="8871759"/>
                  <a:pt x="15241364" y="8710174"/>
                </a:cubicBezTo>
                <a:cubicBezTo>
                  <a:pt x="15409144" y="8548588"/>
                  <a:pt x="15493032" y="8341315"/>
                  <a:pt x="15493032" y="8088354"/>
                </a:cubicBezTo>
                <a:cubicBezTo>
                  <a:pt x="15493032" y="7863270"/>
                  <a:pt x="15425404" y="7673807"/>
                  <a:pt x="15290148" y="7519965"/>
                </a:cubicBezTo>
                <a:cubicBezTo>
                  <a:pt x="15121852" y="7328953"/>
                  <a:pt x="14873020" y="7233448"/>
                  <a:pt x="14543652" y="7233448"/>
                </a:cubicBezTo>
                <a:close/>
                <a:moveTo>
                  <a:pt x="7151808" y="6304532"/>
                </a:moveTo>
                <a:lnTo>
                  <a:pt x="7151808" y="6405200"/>
                </a:lnTo>
                <a:cubicBezTo>
                  <a:pt x="7151808" y="6483670"/>
                  <a:pt x="7139158" y="6547426"/>
                  <a:pt x="7113862" y="6596470"/>
                </a:cubicBezTo>
                <a:cubicBezTo>
                  <a:pt x="7088566" y="6645513"/>
                  <a:pt x="7045718" y="6687071"/>
                  <a:pt x="6985316" y="6721143"/>
                </a:cubicBezTo>
                <a:cubicBezTo>
                  <a:pt x="6924916" y="6755216"/>
                  <a:pt x="6859610" y="6772252"/>
                  <a:pt x="6789400" y="6772252"/>
                </a:cubicBezTo>
                <a:cubicBezTo>
                  <a:pt x="6722288" y="6772252"/>
                  <a:pt x="6671438" y="6756506"/>
                  <a:pt x="6636850" y="6725015"/>
                </a:cubicBezTo>
                <a:cubicBezTo>
                  <a:pt x="6602262" y="6693524"/>
                  <a:pt x="6584968" y="6652999"/>
                  <a:pt x="6584968" y="6603439"/>
                </a:cubicBezTo>
                <a:cubicBezTo>
                  <a:pt x="6584968" y="6560074"/>
                  <a:pt x="6602520" y="6521356"/>
                  <a:pt x="6637624" y="6487283"/>
                </a:cubicBezTo>
                <a:cubicBezTo>
                  <a:pt x="6671696" y="6454244"/>
                  <a:pt x="6752748" y="6420688"/>
                  <a:pt x="6880776" y="6386615"/>
                </a:cubicBezTo>
                <a:cubicBezTo>
                  <a:pt x="6974734" y="6362868"/>
                  <a:pt x="7065076" y="6335506"/>
                  <a:pt x="7151808" y="6304532"/>
                </a:cubicBezTo>
                <a:close/>
                <a:moveTo>
                  <a:pt x="9326758" y="5403164"/>
                </a:moveTo>
                <a:cubicBezTo>
                  <a:pt x="9197696" y="5403164"/>
                  <a:pt x="9088252" y="5426653"/>
                  <a:pt x="8998424" y="5473632"/>
                </a:cubicBezTo>
                <a:cubicBezTo>
                  <a:pt x="8908598" y="5520610"/>
                  <a:pt x="8819802" y="5598822"/>
                  <a:pt x="8732040" y="5708266"/>
                </a:cubicBezTo>
                <a:lnTo>
                  <a:pt x="8732040" y="5440334"/>
                </a:lnTo>
                <a:lnTo>
                  <a:pt x="8145068" y="5440334"/>
                </a:lnTo>
                <a:lnTo>
                  <a:pt x="8145068" y="7085098"/>
                </a:lnTo>
                <a:lnTo>
                  <a:pt x="8775406" y="7085098"/>
                </a:lnTo>
                <a:lnTo>
                  <a:pt x="8775406" y="6295239"/>
                </a:lnTo>
                <a:cubicBezTo>
                  <a:pt x="8775406" y="6145528"/>
                  <a:pt x="8799152" y="6041762"/>
                  <a:pt x="8846648" y="5983942"/>
                </a:cubicBezTo>
                <a:cubicBezTo>
                  <a:pt x="8894142" y="5926122"/>
                  <a:pt x="8956092" y="5897212"/>
                  <a:pt x="9032496" y="5897212"/>
                </a:cubicBezTo>
                <a:cubicBezTo>
                  <a:pt x="9101674" y="5897212"/>
                  <a:pt x="9155364" y="5918637"/>
                  <a:pt x="9193566" y="5961485"/>
                </a:cubicBezTo>
                <a:cubicBezTo>
                  <a:pt x="9231768" y="6004334"/>
                  <a:pt x="9250870" y="6077383"/>
                  <a:pt x="9250870" y="6180632"/>
                </a:cubicBezTo>
                <a:lnTo>
                  <a:pt x="9250870" y="7085098"/>
                </a:lnTo>
                <a:lnTo>
                  <a:pt x="9884304" y="7085098"/>
                </a:lnTo>
                <a:lnTo>
                  <a:pt x="9884304" y="6039697"/>
                </a:lnTo>
                <a:cubicBezTo>
                  <a:pt x="9884304" y="5822873"/>
                  <a:pt x="9835004" y="5662578"/>
                  <a:pt x="9736400" y="5558813"/>
                </a:cubicBezTo>
                <a:cubicBezTo>
                  <a:pt x="9637796" y="5455047"/>
                  <a:pt x="9501248" y="5403164"/>
                  <a:pt x="9326758" y="5403164"/>
                </a:cubicBezTo>
                <a:close/>
                <a:moveTo>
                  <a:pt x="6852900" y="5403164"/>
                </a:moveTo>
                <a:cubicBezTo>
                  <a:pt x="6735196" y="5403164"/>
                  <a:pt x="6625750" y="5411940"/>
                  <a:pt x="6524566" y="5429493"/>
                </a:cubicBezTo>
                <a:cubicBezTo>
                  <a:pt x="6423382" y="5447045"/>
                  <a:pt x="6343880" y="5471825"/>
                  <a:pt x="6286060" y="5503832"/>
                </a:cubicBezTo>
                <a:cubicBezTo>
                  <a:pt x="6205526" y="5548229"/>
                  <a:pt x="6143834" y="5600629"/>
                  <a:pt x="6100984" y="5661029"/>
                </a:cubicBezTo>
                <a:cubicBezTo>
                  <a:pt x="6058136" y="5721430"/>
                  <a:pt x="6025356" y="5804288"/>
                  <a:pt x="6002640" y="5909603"/>
                </a:cubicBezTo>
                <a:lnTo>
                  <a:pt x="6605100" y="5973101"/>
                </a:lnTo>
                <a:cubicBezTo>
                  <a:pt x="6629880" y="5901859"/>
                  <a:pt x="6662404" y="5853331"/>
                  <a:pt x="6702672" y="5827519"/>
                </a:cubicBezTo>
                <a:cubicBezTo>
                  <a:pt x="6754296" y="5794479"/>
                  <a:pt x="6831734" y="5777959"/>
                  <a:pt x="6934984" y="5777959"/>
                </a:cubicBezTo>
                <a:cubicBezTo>
                  <a:pt x="7015518" y="5777959"/>
                  <a:pt x="7071788" y="5793447"/>
                  <a:pt x="7103796" y="5824422"/>
                </a:cubicBezTo>
                <a:cubicBezTo>
                  <a:pt x="7135804" y="5855396"/>
                  <a:pt x="7151808" y="5909603"/>
                  <a:pt x="7151808" y="5987040"/>
                </a:cubicBezTo>
                <a:cubicBezTo>
                  <a:pt x="7073336" y="6018014"/>
                  <a:pt x="6998998" y="6043052"/>
                  <a:pt x="6928788" y="6062153"/>
                </a:cubicBezTo>
                <a:cubicBezTo>
                  <a:pt x="6858578" y="6081255"/>
                  <a:pt x="6705252" y="6114553"/>
                  <a:pt x="6468812" y="6162047"/>
                </a:cubicBezTo>
                <a:cubicBezTo>
                  <a:pt x="6271606" y="6201282"/>
                  <a:pt x="6136348" y="6261167"/>
                  <a:pt x="6063040" y="6341702"/>
                </a:cubicBezTo>
                <a:cubicBezTo>
                  <a:pt x="5989734" y="6422236"/>
                  <a:pt x="5953080" y="6524969"/>
                  <a:pt x="5953080" y="6649901"/>
                </a:cubicBezTo>
                <a:cubicBezTo>
                  <a:pt x="5953080" y="6783093"/>
                  <a:pt x="6003930" y="6895119"/>
                  <a:pt x="6105632" y="6985978"/>
                </a:cubicBezTo>
                <a:cubicBezTo>
                  <a:pt x="6207332" y="7076838"/>
                  <a:pt x="6356270" y="7122268"/>
                  <a:pt x="6552444" y="7122268"/>
                </a:cubicBezTo>
                <a:cubicBezTo>
                  <a:pt x="6700090" y="7122268"/>
                  <a:pt x="6829668" y="7099553"/>
                  <a:pt x="6941178" y="7054123"/>
                </a:cubicBezTo>
                <a:cubicBezTo>
                  <a:pt x="7022744" y="7020051"/>
                  <a:pt x="7104828" y="6963264"/>
                  <a:pt x="7187428" y="6883761"/>
                </a:cubicBezTo>
                <a:cubicBezTo>
                  <a:pt x="7194656" y="6931256"/>
                  <a:pt x="7201884" y="6966103"/>
                  <a:pt x="7209110" y="6988302"/>
                </a:cubicBezTo>
                <a:cubicBezTo>
                  <a:pt x="7216338" y="7010500"/>
                  <a:pt x="7231824" y="7042766"/>
                  <a:pt x="7255572" y="7085098"/>
                </a:cubicBezTo>
                <a:lnTo>
                  <a:pt x="7847192" y="7085098"/>
                </a:lnTo>
                <a:cubicBezTo>
                  <a:pt x="7814152" y="7016953"/>
                  <a:pt x="7792728" y="6960940"/>
                  <a:pt x="7782920" y="6917059"/>
                </a:cubicBezTo>
                <a:cubicBezTo>
                  <a:pt x="7773112" y="6873178"/>
                  <a:pt x="7768206" y="6812519"/>
                  <a:pt x="7768206" y="6735082"/>
                </a:cubicBezTo>
                <a:lnTo>
                  <a:pt x="7768206" y="6008722"/>
                </a:lnTo>
                <a:cubicBezTo>
                  <a:pt x="7768206" y="5931285"/>
                  <a:pt x="7752720" y="5849976"/>
                  <a:pt x="7721744" y="5764795"/>
                </a:cubicBezTo>
                <a:cubicBezTo>
                  <a:pt x="7690770" y="5679614"/>
                  <a:pt x="7648436" y="5613793"/>
                  <a:pt x="7594748" y="5567331"/>
                </a:cubicBezTo>
                <a:cubicBezTo>
                  <a:pt x="7518342" y="5500218"/>
                  <a:pt x="7422836" y="5456080"/>
                  <a:pt x="7308230" y="5434913"/>
                </a:cubicBezTo>
                <a:cubicBezTo>
                  <a:pt x="7193624" y="5413747"/>
                  <a:pt x="7041846" y="5403164"/>
                  <a:pt x="6852900" y="5403164"/>
                </a:cubicBezTo>
                <a:close/>
                <a:moveTo>
                  <a:pt x="10259616" y="4814642"/>
                </a:moveTo>
                <a:lnTo>
                  <a:pt x="10259616" y="7085098"/>
                </a:lnTo>
                <a:lnTo>
                  <a:pt x="10903894" y="7085098"/>
                </a:lnTo>
                <a:lnTo>
                  <a:pt x="10903894" y="6657645"/>
                </a:lnTo>
                <a:lnTo>
                  <a:pt x="11141360" y="6425769"/>
                </a:lnTo>
                <a:lnTo>
                  <a:pt x="11474484" y="7085098"/>
                </a:lnTo>
                <a:lnTo>
                  <a:pt x="12184704" y="7085098"/>
                </a:lnTo>
                <a:lnTo>
                  <a:pt x="11560584" y="6016490"/>
                </a:lnTo>
                <a:lnTo>
                  <a:pt x="12150632" y="5440334"/>
                </a:lnTo>
                <a:lnTo>
                  <a:pt x="11374712" y="5440334"/>
                </a:lnTo>
                <a:lnTo>
                  <a:pt x="10903894" y="5986604"/>
                </a:lnTo>
                <a:lnTo>
                  <a:pt x="10903894" y="4814642"/>
                </a:lnTo>
                <a:close/>
                <a:moveTo>
                  <a:pt x="3915968" y="4814642"/>
                </a:moveTo>
                <a:lnTo>
                  <a:pt x="3915968" y="7085098"/>
                </a:lnTo>
                <a:lnTo>
                  <a:pt x="4546306" y="7085098"/>
                </a:lnTo>
                <a:lnTo>
                  <a:pt x="4546306" y="6295239"/>
                </a:lnTo>
                <a:cubicBezTo>
                  <a:pt x="4546306" y="6145528"/>
                  <a:pt x="4570052" y="6041762"/>
                  <a:pt x="4617548" y="5983942"/>
                </a:cubicBezTo>
                <a:cubicBezTo>
                  <a:pt x="4665042" y="5926122"/>
                  <a:pt x="4726992" y="5897212"/>
                  <a:pt x="4803398" y="5897212"/>
                </a:cubicBezTo>
                <a:cubicBezTo>
                  <a:pt x="4872574" y="5897212"/>
                  <a:pt x="4926264" y="5918637"/>
                  <a:pt x="4964466" y="5961485"/>
                </a:cubicBezTo>
                <a:cubicBezTo>
                  <a:pt x="5002668" y="6004334"/>
                  <a:pt x="5021770" y="6077383"/>
                  <a:pt x="5021770" y="6180632"/>
                </a:cubicBezTo>
                <a:lnTo>
                  <a:pt x="5021770" y="7085098"/>
                </a:lnTo>
                <a:lnTo>
                  <a:pt x="5655206" y="7085098"/>
                </a:lnTo>
                <a:lnTo>
                  <a:pt x="5655206" y="6039697"/>
                </a:lnTo>
                <a:cubicBezTo>
                  <a:pt x="5655206" y="5823905"/>
                  <a:pt x="5605904" y="5663869"/>
                  <a:pt x="5507300" y="5559587"/>
                </a:cubicBezTo>
                <a:cubicBezTo>
                  <a:pt x="5408698" y="5455305"/>
                  <a:pt x="5273698" y="5403164"/>
                  <a:pt x="5102304" y="5403164"/>
                </a:cubicBezTo>
                <a:cubicBezTo>
                  <a:pt x="4986664" y="5403164"/>
                  <a:pt x="4886512" y="5422265"/>
                  <a:pt x="4801848" y="5460468"/>
                </a:cubicBezTo>
                <a:cubicBezTo>
                  <a:pt x="4717184" y="5498670"/>
                  <a:pt x="4632002" y="5562168"/>
                  <a:pt x="4546306" y="5650962"/>
                </a:cubicBezTo>
                <a:lnTo>
                  <a:pt x="4546306" y="4814642"/>
                </a:lnTo>
                <a:close/>
                <a:moveTo>
                  <a:pt x="1512262" y="4814642"/>
                </a:moveTo>
                <a:lnTo>
                  <a:pt x="1512262" y="5375286"/>
                </a:lnTo>
                <a:lnTo>
                  <a:pt x="2227782" y="5375286"/>
                </a:lnTo>
                <a:lnTo>
                  <a:pt x="2227782" y="7085098"/>
                </a:lnTo>
                <a:lnTo>
                  <a:pt x="2929362" y="7085098"/>
                </a:lnTo>
                <a:lnTo>
                  <a:pt x="2929362" y="5375286"/>
                </a:lnTo>
                <a:lnTo>
                  <a:pt x="3644882" y="5375286"/>
                </a:lnTo>
                <a:lnTo>
                  <a:pt x="3644882" y="4814642"/>
                </a:lnTo>
                <a:close/>
                <a:moveTo>
                  <a:pt x="0" y="0"/>
                </a:moveTo>
                <a:lnTo>
                  <a:pt x="19397984" y="0"/>
                </a:lnTo>
                <a:lnTo>
                  <a:pt x="19397984" y="11251312"/>
                </a:lnTo>
                <a:lnTo>
                  <a:pt x="0" y="11251312"/>
                </a:ln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E713E5A1-3A2C-AF4D-8322-6C9139816281}"/>
              </a:ext>
            </a:extLst>
          </p:cNvPr>
          <p:cNvSpPr txBox="1"/>
          <p:nvPr/>
        </p:nvSpPr>
        <p:spPr>
          <a:xfrm>
            <a:off x="-11432676" y="7105937"/>
            <a:ext cx="10632942" cy="861774"/>
          </a:xfrm>
          <a:prstGeom prst="rect">
            <a:avLst/>
          </a:prstGeom>
          <a:noFill/>
        </p:spPr>
        <p:txBody>
          <a:bodyPr wrap="square" rtlCol="0">
            <a:spAutoFit/>
          </a:bodyPr>
          <a:lstStyle/>
          <a:p>
            <a:r>
              <a:rPr lang="en-US" sz="5000" b="1" dirty="0" err="1">
                <a:solidFill>
                  <a:schemeClr val="bg1"/>
                </a:solidFill>
              </a:rPr>
              <a:t>Cám</a:t>
            </a:r>
            <a:r>
              <a:rPr lang="en-US" sz="5000" b="1" dirty="0">
                <a:solidFill>
                  <a:schemeClr val="bg1"/>
                </a:solidFill>
              </a:rPr>
              <a:t> </a:t>
            </a:r>
            <a:r>
              <a:rPr lang="en-US" sz="5000" b="1" dirty="0" err="1">
                <a:solidFill>
                  <a:schemeClr val="bg1"/>
                </a:solidFill>
              </a:rPr>
              <a:t>ơn</a:t>
            </a:r>
            <a:r>
              <a:rPr lang="en-US" sz="5000" b="1" dirty="0">
                <a:solidFill>
                  <a:schemeClr val="bg1"/>
                </a:solidFill>
              </a:rPr>
              <a:t> </a:t>
            </a:r>
            <a:r>
              <a:rPr lang="en-US" sz="5000" b="1" dirty="0" err="1">
                <a:solidFill>
                  <a:schemeClr val="bg1"/>
                </a:solidFill>
              </a:rPr>
              <a:t>mọi</a:t>
            </a:r>
            <a:r>
              <a:rPr lang="en-US" sz="5000" b="1" dirty="0">
                <a:solidFill>
                  <a:schemeClr val="bg1"/>
                </a:solidFill>
              </a:rPr>
              <a:t> </a:t>
            </a:r>
            <a:r>
              <a:rPr lang="en-US" sz="5000" b="1" dirty="0" err="1">
                <a:solidFill>
                  <a:schemeClr val="bg1"/>
                </a:solidFill>
              </a:rPr>
              <a:t>người</a:t>
            </a:r>
            <a:r>
              <a:rPr lang="en-US" sz="5000" b="1" dirty="0">
                <a:solidFill>
                  <a:schemeClr val="bg1"/>
                </a:solidFill>
              </a:rPr>
              <a:t> </a:t>
            </a:r>
            <a:r>
              <a:rPr lang="en-US" sz="5000" b="1" dirty="0" err="1">
                <a:solidFill>
                  <a:schemeClr val="bg1"/>
                </a:solidFill>
              </a:rPr>
              <a:t>đã</a:t>
            </a:r>
            <a:r>
              <a:rPr lang="en-US" sz="5000" b="1" dirty="0">
                <a:solidFill>
                  <a:schemeClr val="bg1"/>
                </a:solidFill>
              </a:rPr>
              <a:t> </a:t>
            </a:r>
            <a:r>
              <a:rPr lang="en-US" sz="5000" b="1" dirty="0" err="1">
                <a:solidFill>
                  <a:schemeClr val="bg1"/>
                </a:solidFill>
              </a:rPr>
              <a:t>lắng</a:t>
            </a:r>
            <a:r>
              <a:rPr lang="en-US" sz="5000" b="1" dirty="0">
                <a:solidFill>
                  <a:schemeClr val="bg1"/>
                </a:solidFill>
              </a:rPr>
              <a:t> </a:t>
            </a:r>
            <a:r>
              <a:rPr lang="en-US" sz="5000" b="1" dirty="0" err="1">
                <a:solidFill>
                  <a:schemeClr val="bg1"/>
                </a:solidFill>
              </a:rPr>
              <a:t>nghe</a:t>
            </a:r>
            <a:endParaRPr lang="en-US" sz="5000" b="1" dirty="0">
              <a:solidFill>
                <a:schemeClr val="bg1"/>
              </a:solidFill>
            </a:endParaRPr>
          </a:p>
        </p:txBody>
      </p:sp>
      <p:sp>
        <p:nvSpPr>
          <p:cNvPr id="29" name="TextBox 28">
            <a:extLst>
              <a:ext uri="{FF2B5EF4-FFF2-40B4-BE49-F238E27FC236}">
                <a16:creationId xmlns:a16="http://schemas.microsoft.com/office/drawing/2014/main" id="{DD4423F2-F432-9761-36A2-E6970FBF14CD}"/>
              </a:ext>
            </a:extLst>
          </p:cNvPr>
          <p:cNvSpPr txBox="1"/>
          <p:nvPr/>
        </p:nvSpPr>
        <p:spPr>
          <a:xfrm>
            <a:off x="1198900" y="-2286457"/>
            <a:ext cx="6167024" cy="1015663"/>
          </a:xfrm>
          <a:prstGeom prst="rect">
            <a:avLst/>
          </a:prstGeom>
          <a:noFill/>
        </p:spPr>
        <p:txBody>
          <a:bodyPr wrap="square" rtlCol="0">
            <a:spAutoFit/>
          </a:bodyPr>
          <a:lstStyle/>
          <a:p>
            <a:r>
              <a:rPr lang="en-US" sz="3400" b="1" dirty="0">
                <a:solidFill>
                  <a:schemeClr val="bg1"/>
                </a:solidFill>
              </a:rPr>
              <a:t>Any question?</a:t>
            </a:r>
            <a:br>
              <a:rPr lang="en-US" sz="3400" b="1" dirty="0">
                <a:solidFill>
                  <a:schemeClr val="bg1"/>
                </a:solidFill>
              </a:rPr>
            </a:br>
            <a:r>
              <a:rPr lang="en-US" sz="2600" b="1" dirty="0">
                <a:solidFill>
                  <a:schemeClr val="bg1"/>
                </a:solidFill>
              </a:rPr>
              <a:t>Feel free to ask !</a:t>
            </a:r>
          </a:p>
        </p:txBody>
      </p:sp>
    </p:spTree>
    <p:extLst>
      <p:ext uri="{BB962C8B-B14F-4D97-AF65-F5344CB8AC3E}">
        <p14:creationId xmlns:p14="http://schemas.microsoft.com/office/powerpoint/2010/main" val="281110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5A69AE6F-03AD-CE4C-0E55-ABC0B8DC15D2}"/>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115D7563-EC6E-0DED-3097-C8D395B6F4B7}"/>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3F64786B-F18C-0A55-1979-16AD9CB1A018}"/>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BC339553-B12C-8B71-68D9-CA7B8A096B5E}"/>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5BBF5432-0E07-8740-9C2C-CB6A6018CFFA}"/>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80F99A7F-83D8-B16B-9A1F-DBC97CF14000}"/>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256EECB1-ECC2-3FD8-EB7E-CDECABA4CBBC}"/>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1" name="Google Shape;191;p11">
            <a:extLst>
              <a:ext uri="{FF2B5EF4-FFF2-40B4-BE49-F238E27FC236}">
                <a16:creationId xmlns:a16="http://schemas.microsoft.com/office/drawing/2014/main" id="{3E5846E8-F0C9-8D86-A6CF-ED58D2A725E8}"/>
              </a:ext>
            </a:extLst>
          </p:cNvPr>
          <p:cNvSpPr/>
          <p:nvPr/>
        </p:nvSpPr>
        <p:spPr>
          <a:xfrm>
            <a:off x="787475"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sp>
        <p:nvSpPr>
          <p:cNvPr id="195" name="Google Shape;195;p11">
            <a:extLst>
              <a:ext uri="{FF2B5EF4-FFF2-40B4-BE49-F238E27FC236}">
                <a16:creationId xmlns:a16="http://schemas.microsoft.com/office/drawing/2014/main" id="{B79F7F9A-FF56-D06D-19AA-041970512E0F}"/>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pic>
        <p:nvPicPr>
          <p:cNvPr id="2" name="Picture 1" descr="Logo&#10;&#10;Description automatically generated">
            <a:extLst>
              <a:ext uri="{FF2B5EF4-FFF2-40B4-BE49-F238E27FC236}">
                <a16:creationId xmlns:a16="http://schemas.microsoft.com/office/drawing/2014/main" id="{05929D49-12E6-22BF-1FE5-8FE33A3D13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06" y="491852"/>
            <a:ext cx="1210300" cy="1177041"/>
          </a:xfrm>
          <a:prstGeom prst="rect">
            <a:avLst/>
          </a:prstGeom>
        </p:spPr>
      </p:pic>
      <p:grpSp>
        <p:nvGrpSpPr>
          <p:cNvPr id="173" name="Google Shape;173;p11">
            <a:extLst>
              <a:ext uri="{FF2B5EF4-FFF2-40B4-BE49-F238E27FC236}">
                <a16:creationId xmlns:a16="http://schemas.microsoft.com/office/drawing/2014/main" id="{B31487B8-B782-0AEE-2949-298EE2395E00}"/>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5D9B97A8-EA91-6823-4E88-0F31B9F1C520}"/>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8E7AAD25-07E7-571D-6817-7B41158464C6}"/>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TextBox 5">
            <a:extLst>
              <a:ext uri="{FF2B5EF4-FFF2-40B4-BE49-F238E27FC236}">
                <a16:creationId xmlns:a16="http://schemas.microsoft.com/office/drawing/2014/main" id="{B89FC869-A942-BF70-8599-ECC2195A1A52}"/>
              </a:ext>
            </a:extLst>
          </p:cNvPr>
          <p:cNvSpPr txBox="1"/>
          <p:nvPr/>
        </p:nvSpPr>
        <p:spPr>
          <a:xfrm>
            <a:off x="2081790"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282" name="Google Shape;218;p12">
            <a:extLst>
              <a:ext uri="{FF2B5EF4-FFF2-40B4-BE49-F238E27FC236}">
                <a16:creationId xmlns:a16="http://schemas.microsoft.com/office/drawing/2014/main" id="{E36BD898-4950-0C2A-CED7-B2758B174B11}"/>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7BA20B92-84F8-D651-9E3B-7ADAF86F44A7}"/>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5A84D887-F2FD-EECA-0A32-5AD671B96D6F}"/>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324D2276-6835-BE5B-6B47-32E03D47D20A}"/>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0DBB0576-1F6B-E783-2FFC-9919EA6A2480}"/>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D27C1662-96AE-ED23-55A4-62E652B4E41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10BDA2F2-8E5D-54B1-160B-D16E6A7AB8A3}"/>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E1F6977D-86A6-6699-A173-562A9E80461F}"/>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D1502BB6-E16F-5261-95EC-F7773F64DC52}"/>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4DF4570C-6837-F63D-947F-AE7E304EE5A6}"/>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FFFC43C2-2D8A-DD9A-E3CF-44ADF11C9898}"/>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75498DCB-D84A-94D1-0AA1-A3B9B51E797D}"/>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4CD3A76C-C23A-E315-C871-9873703284F9}"/>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AFC26838-32E3-27F8-773E-A4FF659A1C6A}"/>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34118DEF-A7B5-FDE8-6936-192E38385E36}"/>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9D1665B1-1562-739E-5D11-8A67ABEF5A9F}"/>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79A88137-DCF9-920B-2903-8FE928172FD8}"/>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0E141DA1-B08F-9D6B-7E24-DE55C1C50E48}"/>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9DB63480-3818-39AF-08C0-EF9D4C7FD14E}"/>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0D720669-D3A3-6D5F-C02D-FE4DB903CE68}"/>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DB64366D-E5CA-1419-E074-5DA48FE67B7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6D2F85E5-2508-7DA2-2C61-AE59AB6C2AC4}"/>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5C1CA377-835E-1FFF-FACB-9C5633203327}"/>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9D9C6FB9-0588-109D-FADF-318927459B0E}"/>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898CB43A-D481-8C6F-3341-AA4E152C4F73}"/>
              </a:ext>
            </a:extLst>
          </p:cNvPr>
          <p:cNvGrpSpPr/>
          <p:nvPr/>
        </p:nvGrpSpPr>
        <p:grpSpPr>
          <a:xfrm>
            <a:off x="13704320" y="4500"/>
            <a:ext cx="4914900" cy="10287000"/>
            <a:chOff x="13716000" y="0"/>
            <a:chExt cx="4922191" cy="10287000"/>
          </a:xfrm>
        </p:grpSpPr>
        <p:sp>
          <p:nvSpPr>
            <p:cNvPr id="11" name="Rectangle 10">
              <a:extLst>
                <a:ext uri="{FF2B5EF4-FFF2-40B4-BE49-F238E27FC236}">
                  <a16:creationId xmlns:a16="http://schemas.microsoft.com/office/drawing/2014/main" id="{C83C24B7-3B48-5437-A83C-D43C55CCEDD0}"/>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CBEBE917-1BCF-6251-54B5-E1628ABDD53B}"/>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2614310F-C369-89A0-4527-7F961391B2B3}"/>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5373A9EA-D1A6-E985-EF3E-92391C52D026}"/>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3D1DC5A5-76D1-A238-4D27-ADCBCD6515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8C87ACD6-2C63-122F-4FBF-854710657E7F}"/>
              </a:ext>
            </a:extLst>
          </p:cNvPr>
          <p:cNvGrpSpPr/>
          <p:nvPr/>
        </p:nvGrpSpPr>
        <p:grpSpPr>
          <a:xfrm>
            <a:off x="9157353" y="0"/>
            <a:ext cx="4922192" cy="10287000"/>
            <a:chOff x="9144000" y="0"/>
            <a:chExt cx="4922192" cy="10287000"/>
          </a:xfrm>
        </p:grpSpPr>
        <p:sp>
          <p:nvSpPr>
            <p:cNvPr id="19" name="Rectangle 18">
              <a:extLst>
                <a:ext uri="{FF2B5EF4-FFF2-40B4-BE49-F238E27FC236}">
                  <a16:creationId xmlns:a16="http://schemas.microsoft.com/office/drawing/2014/main" id="{32046930-B254-BF6F-7E1D-5BC012A8ED43}"/>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F45EF04-814E-2B96-E860-12049AC533AE}"/>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75DBE32-1BB2-1C92-02F5-3B23373232B3}"/>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75DC4877-2B34-7758-723A-4C05D51F2CD8}"/>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282D0C92-E999-D872-D336-D45CABF26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0DE695C0-38AA-045F-8EE8-931C1F9F0208}"/>
              </a:ext>
            </a:extLst>
          </p:cNvPr>
          <p:cNvGrpSpPr/>
          <p:nvPr/>
        </p:nvGrpSpPr>
        <p:grpSpPr>
          <a:xfrm>
            <a:off x="4601726" y="0"/>
            <a:ext cx="4922191" cy="10287000"/>
            <a:chOff x="4572000" y="0"/>
            <a:chExt cx="4922191" cy="10287000"/>
          </a:xfrm>
        </p:grpSpPr>
        <p:sp>
          <p:nvSpPr>
            <p:cNvPr id="27" name="Rectangle 26">
              <a:extLst>
                <a:ext uri="{FF2B5EF4-FFF2-40B4-BE49-F238E27FC236}">
                  <a16:creationId xmlns:a16="http://schemas.microsoft.com/office/drawing/2014/main" id="{0C23D37A-4232-3565-8F5A-BEE0078CD241}"/>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CCFD8584-F87F-4408-ACB7-6C4A8D2B5BB2}"/>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305FADD-B5DF-3CAC-0E8C-EF7AEA87404E}"/>
              </a:ext>
            </a:extLst>
          </p:cNvPr>
          <p:cNvSpPr txBox="1"/>
          <p:nvPr/>
        </p:nvSpPr>
        <p:spPr>
          <a:xfrm>
            <a:off x="5673636" y="3629629"/>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25" name="TextBox 24">
            <a:extLst>
              <a:ext uri="{FF2B5EF4-FFF2-40B4-BE49-F238E27FC236}">
                <a16:creationId xmlns:a16="http://schemas.microsoft.com/office/drawing/2014/main" id="{A8D127B2-7381-0E4D-12C6-EB8D88DD52F6}"/>
              </a:ext>
            </a:extLst>
          </p:cNvPr>
          <p:cNvSpPr txBox="1"/>
          <p:nvPr/>
        </p:nvSpPr>
        <p:spPr>
          <a:xfrm>
            <a:off x="5555060" y="5015345"/>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26" name="Graphic 25" descr="Remote learning science outline">
            <a:extLst>
              <a:ext uri="{FF2B5EF4-FFF2-40B4-BE49-F238E27FC236}">
                <a16:creationId xmlns:a16="http://schemas.microsoft.com/office/drawing/2014/main" id="{2AB7359B-F5DE-CD88-DB22-5559B3BACC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1524" y="7163863"/>
            <a:ext cx="914400" cy="914400"/>
          </a:xfrm>
          <a:prstGeom prst="rect">
            <a:avLst/>
          </a:prstGeom>
        </p:spPr>
      </p:pic>
      <p:sp>
        <p:nvSpPr>
          <p:cNvPr id="3" name="Google Shape;184;p11">
            <a:extLst>
              <a:ext uri="{FF2B5EF4-FFF2-40B4-BE49-F238E27FC236}">
                <a16:creationId xmlns:a16="http://schemas.microsoft.com/office/drawing/2014/main" id="{CBFE44DD-808C-7C65-F5D1-59EDBEE427DC}"/>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264" name="Google Shape;182;p11">
            <a:extLst>
              <a:ext uri="{FF2B5EF4-FFF2-40B4-BE49-F238E27FC236}">
                <a16:creationId xmlns:a16="http://schemas.microsoft.com/office/drawing/2014/main" id="{9AA7139A-58A8-CC46-2BEE-FB86DE37EC52}"/>
              </a:ext>
            </a:extLst>
          </p:cNvPr>
          <p:cNvGrpSpPr/>
          <p:nvPr/>
        </p:nvGrpSpPr>
        <p:grpSpPr>
          <a:xfrm rot="2700000">
            <a:off x="12673774" y="-4327999"/>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05CD75C2-A47E-24FA-0149-FF88A1F3453E}"/>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728D3074-FBE3-C2A6-A7C3-54F46FA46CB5}"/>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Rectangle 268">
            <a:extLst>
              <a:ext uri="{FF2B5EF4-FFF2-40B4-BE49-F238E27FC236}">
                <a16:creationId xmlns:a16="http://schemas.microsoft.com/office/drawing/2014/main" id="{C16EE2AE-59BD-DAA4-4A63-51A0EA72E057}"/>
              </a:ext>
            </a:extLst>
          </p:cNvPr>
          <p:cNvSpPr/>
          <p:nvPr/>
        </p:nvSpPr>
        <p:spPr>
          <a:xfrm>
            <a:off x="15369914" y="1419880"/>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75065CB2-8A5A-F85E-FF17-3E9A15DECE84}"/>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8F1717E3-7F1A-EB6B-89A4-CB0FE60935D7}"/>
              </a:ext>
            </a:extLst>
          </p:cNvPr>
          <p:cNvSpPr/>
          <p:nvPr/>
        </p:nvSpPr>
        <p:spPr>
          <a:xfrm>
            <a:off x="6164303" y="1422011"/>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3826BDB-A962-30AA-1916-7CEE68C5ADDD}"/>
              </a:ext>
            </a:extLst>
          </p:cNvPr>
          <p:cNvSpPr txBox="1"/>
          <p:nvPr/>
        </p:nvSpPr>
        <p:spPr>
          <a:xfrm>
            <a:off x="6418787" y="145142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15" name="TextBox 14">
            <a:extLst>
              <a:ext uri="{FF2B5EF4-FFF2-40B4-BE49-F238E27FC236}">
                <a16:creationId xmlns:a16="http://schemas.microsoft.com/office/drawing/2014/main" id="{AD1A21E8-9667-5CF2-68F6-B8033BAB2812}"/>
              </a:ext>
            </a:extLst>
          </p:cNvPr>
          <p:cNvSpPr txBox="1"/>
          <p:nvPr/>
        </p:nvSpPr>
        <p:spPr>
          <a:xfrm>
            <a:off x="11020537" y="1451426"/>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sp>
        <p:nvSpPr>
          <p:cNvPr id="7" name="TextBox 6">
            <a:extLst>
              <a:ext uri="{FF2B5EF4-FFF2-40B4-BE49-F238E27FC236}">
                <a16:creationId xmlns:a16="http://schemas.microsoft.com/office/drawing/2014/main" id="{5AD5A552-FE9E-5CC8-E13C-1AD65A09F73E}"/>
              </a:ext>
            </a:extLst>
          </p:cNvPr>
          <p:cNvSpPr txBox="1"/>
          <p:nvPr/>
        </p:nvSpPr>
        <p:spPr>
          <a:xfrm>
            <a:off x="15595052" y="1451426"/>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grpSp>
        <p:nvGrpSpPr>
          <p:cNvPr id="30" name="Group 29">
            <a:extLst>
              <a:ext uri="{FF2B5EF4-FFF2-40B4-BE49-F238E27FC236}">
                <a16:creationId xmlns:a16="http://schemas.microsoft.com/office/drawing/2014/main" id="{FE3127D6-E1B9-6740-E693-B7B647C5EE69}"/>
              </a:ext>
            </a:extLst>
          </p:cNvPr>
          <p:cNvGrpSpPr/>
          <p:nvPr/>
        </p:nvGrpSpPr>
        <p:grpSpPr>
          <a:xfrm>
            <a:off x="29727" y="0"/>
            <a:ext cx="4922190" cy="10287000"/>
            <a:chOff x="-13128" y="0"/>
            <a:chExt cx="4922190" cy="10287000"/>
          </a:xfrm>
        </p:grpSpPr>
        <p:sp>
          <p:nvSpPr>
            <p:cNvPr id="259" name="Rectangle 258">
              <a:extLst>
                <a:ext uri="{FF2B5EF4-FFF2-40B4-BE49-F238E27FC236}">
                  <a16:creationId xmlns:a16="http://schemas.microsoft.com/office/drawing/2014/main" id="{94E83C28-8EFE-C341-CCD0-1C036FE255BA}"/>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0A9C36A7-9FC7-2B9D-8FB7-469C9528170F}"/>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137EB913-39A0-9522-0572-F4C726FCEF14}"/>
              </a:ext>
            </a:extLst>
          </p:cNvPr>
          <p:cNvSpPr txBox="1"/>
          <p:nvPr/>
        </p:nvSpPr>
        <p:spPr>
          <a:xfrm>
            <a:off x="1137106"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C08BEF89-CAE4-04A9-DB28-5D9D1584BFB0}"/>
              </a:ext>
            </a:extLst>
          </p:cNvPr>
          <p:cNvSpPr txBox="1"/>
          <p:nvPr/>
        </p:nvSpPr>
        <p:spPr>
          <a:xfrm>
            <a:off x="1019322"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EC464A01-08F8-9BD0-0E9F-624A7CA9A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18740" y="7163863"/>
            <a:ext cx="914400" cy="914400"/>
          </a:xfrm>
          <a:prstGeom prst="rect">
            <a:avLst/>
          </a:prstGeom>
        </p:spPr>
      </p:pic>
      <p:sp>
        <p:nvSpPr>
          <p:cNvPr id="268" name="Rectangle 267">
            <a:extLst>
              <a:ext uri="{FF2B5EF4-FFF2-40B4-BE49-F238E27FC236}">
                <a16:creationId xmlns:a16="http://schemas.microsoft.com/office/drawing/2014/main" id="{2328FB67-914E-733D-B628-BE895DB8C8D2}"/>
              </a:ext>
            </a:extLst>
          </p:cNvPr>
          <p:cNvSpPr/>
          <p:nvPr/>
        </p:nvSpPr>
        <p:spPr>
          <a:xfrm>
            <a:off x="1534601"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1D3D457-508D-3F91-17A9-3ED5AF10ED49}"/>
              </a:ext>
            </a:extLst>
          </p:cNvPr>
          <p:cNvSpPr txBox="1"/>
          <p:nvPr/>
        </p:nvSpPr>
        <p:spPr>
          <a:xfrm>
            <a:off x="1785016"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5" name="Rectangle 4">
            <a:extLst>
              <a:ext uri="{FF2B5EF4-FFF2-40B4-BE49-F238E27FC236}">
                <a16:creationId xmlns:a16="http://schemas.microsoft.com/office/drawing/2014/main" id="{D4B0FEEB-0B88-B4A2-D1B7-97A2677C7642}"/>
              </a:ext>
            </a:extLst>
          </p:cNvPr>
          <p:cNvSpPr/>
          <p:nvPr/>
        </p:nvSpPr>
        <p:spPr>
          <a:xfrm>
            <a:off x="29943" y="-4500"/>
            <a:ext cx="18576898" cy="10429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Pink Glow GIF by Erica Anderson">
            <a:extLst>
              <a:ext uri="{FF2B5EF4-FFF2-40B4-BE49-F238E27FC236}">
                <a16:creationId xmlns:a16="http://schemas.microsoft.com/office/drawing/2014/main" id="{9B405A58-0B8C-4213-A00D-89E135C9BB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170" y="-390248"/>
            <a:ext cx="19426014" cy="11251312"/>
          </a:xfrm>
          <a:prstGeom prst="rect">
            <a:avLst/>
          </a:prstGeom>
          <a:noFill/>
          <a:extLst>
            <a:ext uri="{909E8E84-426E-40DD-AFC4-6F175D3DCCD1}">
              <a14:hiddenFill xmlns:a14="http://schemas.microsoft.com/office/drawing/2010/main">
                <a:solidFill>
                  <a:srgbClr val="FFFFFF"/>
                </a:solidFill>
              </a14:hiddenFill>
            </a:ext>
          </a:extLst>
        </p:spPr>
      </p:pic>
      <p:sp>
        <p:nvSpPr>
          <p:cNvPr id="312" name="Freeform: Shape 311">
            <a:extLst>
              <a:ext uri="{FF2B5EF4-FFF2-40B4-BE49-F238E27FC236}">
                <a16:creationId xmlns:a16="http://schemas.microsoft.com/office/drawing/2014/main" id="{A5DB339F-6CE9-F646-2D9A-3A0BC12C872E}"/>
              </a:ext>
            </a:extLst>
          </p:cNvPr>
          <p:cNvSpPr/>
          <p:nvPr/>
        </p:nvSpPr>
        <p:spPr>
          <a:xfrm>
            <a:off x="-350170" y="-390248"/>
            <a:ext cx="19397984" cy="11251312"/>
          </a:xfrm>
          <a:custGeom>
            <a:avLst/>
            <a:gdLst/>
            <a:ahLst/>
            <a:cxnLst/>
            <a:rect l="l" t="t" r="r" b="b"/>
            <a:pathLst>
              <a:path w="19397984" h="11251312">
                <a:moveTo>
                  <a:pt x="14552948" y="7667095"/>
                </a:moveTo>
                <a:cubicBezTo>
                  <a:pt x="14639676" y="7667095"/>
                  <a:pt x="14712468" y="7701942"/>
                  <a:pt x="14771320" y="7771636"/>
                </a:cubicBezTo>
                <a:cubicBezTo>
                  <a:pt x="14830172" y="7841329"/>
                  <a:pt x="14859596" y="7947418"/>
                  <a:pt x="14859596" y="8089902"/>
                </a:cubicBezTo>
                <a:cubicBezTo>
                  <a:pt x="14859596" y="8242712"/>
                  <a:pt x="14830428" y="8353705"/>
                  <a:pt x="14772092" y="8422882"/>
                </a:cubicBezTo>
                <a:cubicBezTo>
                  <a:pt x="14713756" y="8492059"/>
                  <a:pt x="14639160" y="8526647"/>
                  <a:pt x="14548300" y="8526647"/>
                </a:cubicBezTo>
                <a:cubicBezTo>
                  <a:pt x="14458472" y="8526647"/>
                  <a:pt x="14383876" y="8491543"/>
                  <a:pt x="14324508" y="8421333"/>
                </a:cubicBezTo>
                <a:cubicBezTo>
                  <a:pt x="14265140" y="8351124"/>
                  <a:pt x="14235456" y="8242712"/>
                  <a:pt x="14235456" y="8096097"/>
                </a:cubicBezTo>
                <a:cubicBezTo>
                  <a:pt x="14235456" y="7951548"/>
                  <a:pt x="14265396" y="7843910"/>
                  <a:pt x="14325280" y="7773184"/>
                </a:cubicBezTo>
                <a:cubicBezTo>
                  <a:pt x="14385164" y="7702458"/>
                  <a:pt x="14461056" y="7667095"/>
                  <a:pt x="14552948" y="7667095"/>
                </a:cubicBezTo>
                <a:close/>
                <a:moveTo>
                  <a:pt x="15789360" y="7270617"/>
                </a:moveTo>
                <a:lnTo>
                  <a:pt x="15789360" y="8317567"/>
                </a:lnTo>
                <a:cubicBezTo>
                  <a:pt x="15789360" y="8533359"/>
                  <a:pt x="15838660" y="8693137"/>
                  <a:pt x="15937264" y="8796903"/>
                </a:cubicBezTo>
                <a:cubicBezTo>
                  <a:pt x="16035868" y="8900669"/>
                  <a:pt x="16171900" y="8952552"/>
                  <a:pt x="16345356" y="8952552"/>
                </a:cubicBezTo>
                <a:cubicBezTo>
                  <a:pt x="16475452" y="8952552"/>
                  <a:pt x="16585156" y="8929321"/>
                  <a:pt x="16674464" y="8882858"/>
                </a:cubicBezTo>
                <a:cubicBezTo>
                  <a:pt x="16763776" y="8836396"/>
                  <a:pt x="16852312" y="8758443"/>
                  <a:pt x="16940076" y="8648998"/>
                </a:cubicBezTo>
                <a:lnTo>
                  <a:pt x="16940076" y="8915382"/>
                </a:lnTo>
                <a:lnTo>
                  <a:pt x="17528596" y="8915382"/>
                </a:lnTo>
                <a:lnTo>
                  <a:pt x="17528596" y="7270617"/>
                </a:lnTo>
                <a:lnTo>
                  <a:pt x="16898260" y="7270617"/>
                </a:lnTo>
                <a:lnTo>
                  <a:pt x="16898260" y="8062025"/>
                </a:lnTo>
                <a:cubicBezTo>
                  <a:pt x="16898260" y="8211736"/>
                  <a:pt x="16874252" y="8315502"/>
                  <a:pt x="16826244" y="8373322"/>
                </a:cubicBezTo>
                <a:cubicBezTo>
                  <a:pt x="16778232" y="8431142"/>
                  <a:pt x="16716540" y="8460052"/>
                  <a:pt x="16641168" y="8460052"/>
                </a:cubicBezTo>
                <a:cubicBezTo>
                  <a:pt x="16571992" y="8460052"/>
                  <a:pt x="16518300" y="8438369"/>
                  <a:pt x="16480100" y="8395005"/>
                </a:cubicBezTo>
                <a:cubicBezTo>
                  <a:pt x="16441896" y="8351640"/>
                  <a:pt x="16422796" y="8278332"/>
                  <a:pt x="16422796" y="8175083"/>
                </a:cubicBezTo>
                <a:lnTo>
                  <a:pt x="16422796" y="7270617"/>
                </a:lnTo>
                <a:close/>
                <a:moveTo>
                  <a:pt x="11566226" y="7270617"/>
                </a:moveTo>
                <a:lnTo>
                  <a:pt x="12256432" y="8915092"/>
                </a:lnTo>
                <a:cubicBezTo>
                  <a:pt x="12224460" y="9002967"/>
                  <a:pt x="12185516" y="9063960"/>
                  <a:pt x="12139612" y="9098073"/>
                </a:cubicBezTo>
                <a:cubicBezTo>
                  <a:pt x="12093708" y="9132186"/>
                  <a:pt x="12033616" y="9149242"/>
                  <a:pt x="11959340" y="9149242"/>
                </a:cubicBezTo>
                <a:cubicBezTo>
                  <a:pt x="11847928" y="9149242"/>
                  <a:pt x="11746832" y="9134787"/>
                  <a:pt x="11656054" y="9105877"/>
                </a:cubicBezTo>
                <a:lnTo>
                  <a:pt x="11705564" y="9545720"/>
                </a:lnTo>
                <a:cubicBezTo>
                  <a:pt x="11895464" y="9570500"/>
                  <a:pt x="12035828" y="9582890"/>
                  <a:pt x="12126652" y="9582890"/>
                </a:cubicBezTo>
                <a:cubicBezTo>
                  <a:pt x="12350608" y="9582890"/>
                  <a:pt x="12517284" y="9533290"/>
                  <a:pt x="12626680" y="9434090"/>
                </a:cubicBezTo>
                <a:cubicBezTo>
                  <a:pt x="12704084" y="9363832"/>
                  <a:pt x="12779940" y="9228478"/>
                  <a:pt x="12854248" y="9028029"/>
                </a:cubicBezTo>
                <a:lnTo>
                  <a:pt x="13506800" y="7270617"/>
                </a:lnTo>
                <a:lnTo>
                  <a:pt x="12885660" y="7270617"/>
                </a:lnTo>
                <a:lnTo>
                  <a:pt x="12570588" y="8365578"/>
                </a:lnTo>
                <a:lnTo>
                  <a:pt x="12231340" y="7270617"/>
                </a:lnTo>
                <a:close/>
                <a:moveTo>
                  <a:pt x="14543652" y="7233448"/>
                </a:moveTo>
                <a:cubicBezTo>
                  <a:pt x="14255588" y="7233448"/>
                  <a:pt x="14026892" y="7314757"/>
                  <a:pt x="13857560" y="7477374"/>
                </a:cubicBezTo>
                <a:cubicBezTo>
                  <a:pt x="13688232" y="7639992"/>
                  <a:pt x="13603568" y="7846750"/>
                  <a:pt x="13603568" y="8097646"/>
                </a:cubicBezTo>
                <a:cubicBezTo>
                  <a:pt x="13603568" y="8367127"/>
                  <a:pt x="13703720" y="8584984"/>
                  <a:pt x="13904024" y="8751215"/>
                </a:cubicBezTo>
                <a:cubicBezTo>
                  <a:pt x="14067156" y="8885440"/>
                  <a:pt x="14280884" y="8952552"/>
                  <a:pt x="14545204" y="8952552"/>
                </a:cubicBezTo>
                <a:cubicBezTo>
                  <a:pt x="14841528" y="8952552"/>
                  <a:pt x="15073584" y="8871759"/>
                  <a:pt x="15241364" y="8710174"/>
                </a:cubicBezTo>
                <a:cubicBezTo>
                  <a:pt x="15409144" y="8548588"/>
                  <a:pt x="15493032" y="8341315"/>
                  <a:pt x="15493032" y="8088354"/>
                </a:cubicBezTo>
                <a:cubicBezTo>
                  <a:pt x="15493032" y="7863270"/>
                  <a:pt x="15425404" y="7673807"/>
                  <a:pt x="15290148" y="7519965"/>
                </a:cubicBezTo>
                <a:cubicBezTo>
                  <a:pt x="15121852" y="7328953"/>
                  <a:pt x="14873020" y="7233448"/>
                  <a:pt x="14543652" y="7233448"/>
                </a:cubicBezTo>
                <a:close/>
                <a:moveTo>
                  <a:pt x="7151808" y="6304532"/>
                </a:moveTo>
                <a:lnTo>
                  <a:pt x="7151808" y="6405200"/>
                </a:lnTo>
                <a:cubicBezTo>
                  <a:pt x="7151808" y="6483670"/>
                  <a:pt x="7139158" y="6547426"/>
                  <a:pt x="7113862" y="6596470"/>
                </a:cubicBezTo>
                <a:cubicBezTo>
                  <a:pt x="7088566" y="6645513"/>
                  <a:pt x="7045718" y="6687071"/>
                  <a:pt x="6985316" y="6721143"/>
                </a:cubicBezTo>
                <a:cubicBezTo>
                  <a:pt x="6924916" y="6755216"/>
                  <a:pt x="6859610" y="6772252"/>
                  <a:pt x="6789400" y="6772252"/>
                </a:cubicBezTo>
                <a:cubicBezTo>
                  <a:pt x="6722288" y="6772252"/>
                  <a:pt x="6671438" y="6756506"/>
                  <a:pt x="6636850" y="6725015"/>
                </a:cubicBezTo>
                <a:cubicBezTo>
                  <a:pt x="6602262" y="6693524"/>
                  <a:pt x="6584968" y="6652999"/>
                  <a:pt x="6584968" y="6603439"/>
                </a:cubicBezTo>
                <a:cubicBezTo>
                  <a:pt x="6584968" y="6560074"/>
                  <a:pt x="6602520" y="6521356"/>
                  <a:pt x="6637624" y="6487283"/>
                </a:cubicBezTo>
                <a:cubicBezTo>
                  <a:pt x="6671696" y="6454244"/>
                  <a:pt x="6752748" y="6420688"/>
                  <a:pt x="6880776" y="6386615"/>
                </a:cubicBezTo>
                <a:cubicBezTo>
                  <a:pt x="6974734" y="6362868"/>
                  <a:pt x="7065076" y="6335506"/>
                  <a:pt x="7151808" y="6304532"/>
                </a:cubicBezTo>
                <a:close/>
                <a:moveTo>
                  <a:pt x="9326758" y="5403164"/>
                </a:moveTo>
                <a:cubicBezTo>
                  <a:pt x="9197696" y="5403164"/>
                  <a:pt x="9088252" y="5426653"/>
                  <a:pt x="8998424" y="5473632"/>
                </a:cubicBezTo>
                <a:cubicBezTo>
                  <a:pt x="8908598" y="5520610"/>
                  <a:pt x="8819802" y="5598822"/>
                  <a:pt x="8732040" y="5708266"/>
                </a:cubicBezTo>
                <a:lnTo>
                  <a:pt x="8732040" y="5440334"/>
                </a:lnTo>
                <a:lnTo>
                  <a:pt x="8145068" y="5440334"/>
                </a:lnTo>
                <a:lnTo>
                  <a:pt x="8145068" y="7085098"/>
                </a:lnTo>
                <a:lnTo>
                  <a:pt x="8775406" y="7085098"/>
                </a:lnTo>
                <a:lnTo>
                  <a:pt x="8775406" y="6295239"/>
                </a:lnTo>
                <a:cubicBezTo>
                  <a:pt x="8775406" y="6145528"/>
                  <a:pt x="8799152" y="6041762"/>
                  <a:pt x="8846648" y="5983942"/>
                </a:cubicBezTo>
                <a:cubicBezTo>
                  <a:pt x="8894142" y="5926122"/>
                  <a:pt x="8956092" y="5897212"/>
                  <a:pt x="9032496" y="5897212"/>
                </a:cubicBezTo>
                <a:cubicBezTo>
                  <a:pt x="9101674" y="5897212"/>
                  <a:pt x="9155364" y="5918637"/>
                  <a:pt x="9193566" y="5961485"/>
                </a:cubicBezTo>
                <a:cubicBezTo>
                  <a:pt x="9231768" y="6004334"/>
                  <a:pt x="9250870" y="6077383"/>
                  <a:pt x="9250870" y="6180632"/>
                </a:cubicBezTo>
                <a:lnTo>
                  <a:pt x="9250870" y="7085098"/>
                </a:lnTo>
                <a:lnTo>
                  <a:pt x="9884304" y="7085098"/>
                </a:lnTo>
                <a:lnTo>
                  <a:pt x="9884304" y="6039697"/>
                </a:lnTo>
                <a:cubicBezTo>
                  <a:pt x="9884304" y="5822873"/>
                  <a:pt x="9835004" y="5662578"/>
                  <a:pt x="9736400" y="5558813"/>
                </a:cubicBezTo>
                <a:cubicBezTo>
                  <a:pt x="9637796" y="5455047"/>
                  <a:pt x="9501248" y="5403164"/>
                  <a:pt x="9326758" y="5403164"/>
                </a:cubicBezTo>
                <a:close/>
                <a:moveTo>
                  <a:pt x="6852900" y="5403164"/>
                </a:moveTo>
                <a:cubicBezTo>
                  <a:pt x="6735196" y="5403164"/>
                  <a:pt x="6625750" y="5411940"/>
                  <a:pt x="6524566" y="5429493"/>
                </a:cubicBezTo>
                <a:cubicBezTo>
                  <a:pt x="6423382" y="5447045"/>
                  <a:pt x="6343880" y="5471825"/>
                  <a:pt x="6286060" y="5503832"/>
                </a:cubicBezTo>
                <a:cubicBezTo>
                  <a:pt x="6205526" y="5548229"/>
                  <a:pt x="6143834" y="5600629"/>
                  <a:pt x="6100984" y="5661029"/>
                </a:cubicBezTo>
                <a:cubicBezTo>
                  <a:pt x="6058136" y="5721430"/>
                  <a:pt x="6025356" y="5804288"/>
                  <a:pt x="6002640" y="5909603"/>
                </a:cubicBezTo>
                <a:lnTo>
                  <a:pt x="6605100" y="5973101"/>
                </a:lnTo>
                <a:cubicBezTo>
                  <a:pt x="6629880" y="5901859"/>
                  <a:pt x="6662404" y="5853331"/>
                  <a:pt x="6702672" y="5827519"/>
                </a:cubicBezTo>
                <a:cubicBezTo>
                  <a:pt x="6754296" y="5794479"/>
                  <a:pt x="6831734" y="5777959"/>
                  <a:pt x="6934984" y="5777959"/>
                </a:cubicBezTo>
                <a:cubicBezTo>
                  <a:pt x="7015518" y="5777959"/>
                  <a:pt x="7071788" y="5793447"/>
                  <a:pt x="7103796" y="5824422"/>
                </a:cubicBezTo>
                <a:cubicBezTo>
                  <a:pt x="7135804" y="5855396"/>
                  <a:pt x="7151808" y="5909603"/>
                  <a:pt x="7151808" y="5987040"/>
                </a:cubicBezTo>
                <a:cubicBezTo>
                  <a:pt x="7073336" y="6018014"/>
                  <a:pt x="6998998" y="6043052"/>
                  <a:pt x="6928788" y="6062153"/>
                </a:cubicBezTo>
                <a:cubicBezTo>
                  <a:pt x="6858578" y="6081255"/>
                  <a:pt x="6705252" y="6114553"/>
                  <a:pt x="6468812" y="6162047"/>
                </a:cubicBezTo>
                <a:cubicBezTo>
                  <a:pt x="6271606" y="6201282"/>
                  <a:pt x="6136348" y="6261167"/>
                  <a:pt x="6063040" y="6341702"/>
                </a:cubicBezTo>
                <a:cubicBezTo>
                  <a:pt x="5989734" y="6422236"/>
                  <a:pt x="5953080" y="6524969"/>
                  <a:pt x="5953080" y="6649901"/>
                </a:cubicBezTo>
                <a:cubicBezTo>
                  <a:pt x="5953080" y="6783093"/>
                  <a:pt x="6003930" y="6895119"/>
                  <a:pt x="6105632" y="6985978"/>
                </a:cubicBezTo>
                <a:cubicBezTo>
                  <a:pt x="6207332" y="7076838"/>
                  <a:pt x="6356270" y="7122268"/>
                  <a:pt x="6552444" y="7122268"/>
                </a:cubicBezTo>
                <a:cubicBezTo>
                  <a:pt x="6700090" y="7122268"/>
                  <a:pt x="6829668" y="7099553"/>
                  <a:pt x="6941178" y="7054123"/>
                </a:cubicBezTo>
                <a:cubicBezTo>
                  <a:pt x="7022744" y="7020051"/>
                  <a:pt x="7104828" y="6963264"/>
                  <a:pt x="7187428" y="6883761"/>
                </a:cubicBezTo>
                <a:cubicBezTo>
                  <a:pt x="7194656" y="6931256"/>
                  <a:pt x="7201884" y="6966103"/>
                  <a:pt x="7209110" y="6988302"/>
                </a:cubicBezTo>
                <a:cubicBezTo>
                  <a:pt x="7216338" y="7010500"/>
                  <a:pt x="7231824" y="7042766"/>
                  <a:pt x="7255572" y="7085098"/>
                </a:cubicBezTo>
                <a:lnTo>
                  <a:pt x="7847192" y="7085098"/>
                </a:lnTo>
                <a:cubicBezTo>
                  <a:pt x="7814152" y="7016953"/>
                  <a:pt x="7792728" y="6960940"/>
                  <a:pt x="7782920" y="6917059"/>
                </a:cubicBezTo>
                <a:cubicBezTo>
                  <a:pt x="7773112" y="6873178"/>
                  <a:pt x="7768206" y="6812519"/>
                  <a:pt x="7768206" y="6735082"/>
                </a:cubicBezTo>
                <a:lnTo>
                  <a:pt x="7768206" y="6008722"/>
                </a:lnTo>
                <a:cubicBezTo>
                  <a:pt x="7768206" y="5931285"/>
                  <a:pt x="7752720" y="5849976"/>
                  <a:pt x="7721744" y="5764795"/>
                </a:cubicBezTo>
                <a:cubicBezTo>
                  <a:pt x="7690770" y="5679614"/>
                  <a:pt x="7648436" y="5613793"/>
                  <a:pt x="7594748" y="5567331"/>
                </a:cubicBezTo>
                <a:cubicBezTo>
                  <a:pt x="7518342" y="5500218"/>
                  <a:pt x="7422836" y="5456080"/>
                  <a:pt x="7308230" y="5434913"/>
                </a:cubicBezTo>
                <a:cubicBezTo>
                  <a:pt x="7193624" y="5413747"/>
                  <a:pt x="7041846" y="5403164"/>
                  <a:pt x="6852900" y="5403164"/>
                </a:cubicBezTo>
                <a:close/>
                <a:moveTo>
                  <a:pt x="10259616" y="4814642"/>
                </a:moveTo>
                <a:lnTo>
                  <a:pt x="10259616" y="7085098"/>
                </a:lnTo>
                <a:lnTo>
                  <a:pt x="10903894" y="7085098"/>
                </a:lnTo>
                <a:lnTo>
                  <a:pt x="10903894" y="6657645"/>
                </a:lnTo>
                <a:lnTo>
                  <a:pt x="11141360" y="6425769"/>
                </a:lnTo>
                <a:lnTo>
                  <a:pt x="11474484" y="7085098"/>
                </a:lnTo>
                <a:lnTo>
                  <a:pt x="12184704" y="7085098"/>
                </a:lnTo>
                <a:lnTo>
                  <a:pt x="11560584" y="6016490"/>
                </a:lnTo>
                <a:lnTo>
                  <a:pt x="12150632" y="5440334"/>
                </a:lnTo>
                <a:lnTo>
                  <a:pt x="11374712" y="5440334"/>
                </a:lnTo>
                <a:lnTo>
                  <a:pt x="10903894" y="5986604"/>
                </a:lnTo>
                <a:lnTo>
                  <a:pt x="10903894" y="4814642"/>
                </a:lnTo>
                <a:close/>
                <a:moveTo>
                  <a:pt x="3915968" y="4814642"/>
                </a:moveTo>
                <a:lnTo>
                  <a:pt x="3915968" y="7085098"/>
                </a:lnTo>
                <a:lnTo>
                  <a:pt x="4546306" y="7085098"/>
                </a:lnTo>
                <a:lnTo>
                  <a:pt x="4546306" y="6295239"/>
                </a:lnTo>
                <a:cubicBezTo>
                  <a:pt x="4546306" y="6145528"/>
                  <a:pt x="4570052" y="6041762"/>
                  <a:pt x="4617548" y="5983942"/>
                </a:cubicBezTo>
                <a:cubicBezTo>
                  <a:pt x="4665042" y="5926122"/>
                  <a:pt x="4726992" y="5897212"/>
                  <a:pt x="4803398" y="5897212"/>
                </a:cubicBezTo>
                <a:cubicBezTo>
                  <a:pt x="4872574" y="5897212"/>
                  <a:pt x="4926264" y="5918637"/>
                  <a:pt x="4964466" y="5961485"/>
                </a:cubicBezTo>
                <a:cubicBezTo>
                  <a:pt x="5002668" y="6004334"/>
                  <a:pt x="5021770" y="6077383"/>
                  <a:pt x="5021770" y="6180632"/>
                </a:cubicBezTo>
                <a:lnTo>
                  <a:pt x="5021770" y="7085098"/>
                </a:lnTo>
                <a:lnTo>
                  <a:pt x="5655206" y="7085098"/>
                </a:lnTo>
                <a:lnTo>
                  <a:pt x="5655206" y="6039697"/>
                </a:lnTo>
                <a:cubicBezTo>
                  <a:pt x="5655206" y="5823905"/>
                  <a:pt x="5605904" y="5663869"/>
                  <a:pt x="5507300" y="5559587"/>
                </a:cubicBezTo>
                <a:cubicBezTo>
                  <a:pt x="5408698" y="5455305"/>
                  <a:pt x="5273698" y="5403164"/>
                  <a:pt x="5102304" y="5403164"/>
                </a:cubicBezTo>
                <a:cubicBezTo>
                  <a:pt x="4986664" y="5403164"/>
                  <a:pt x="4886512" y="5422265"/>
                  <a:pt x="4801848" y="5460468"/>
                </a:cubicBezTo>
                <a:cubicBezTo>
                  <a:pt x="4717184" y="5498670"/>
                  <a:pt x="4632002" y="5562168"/>
                  <a:pt x="4546306" y="5650962"/>
                </a:cubicBezTo>
                <a:lnTo>
                  <a:pt x="4546306" y="4814642"/>
                </a:lnTo>
                <a:close/>
                <a:moveTo>
                  <a:pt x="1512262" y="4814642"/>
                </a:moveTo>
                <a:lnTo>
                  <a:pt x="1512262" y="5375286"/>
                </a:lnTo>
                <a:lnTo>
                  <a:pt x="2227782" y="5375286"/>
                </a:lnTo>
                <a:lnTo>
                  <a:pt x="2227782" y="7085098"/>
                </a:lnTo>
                <a:lnTo>
                  <a:pt x="2929362" y="7085098"/>
                </a:lnTo>
                <a:lnTo>
                  <a:pt x="2929362" y="5375286"/>
                </a:lnTo>
                <a:lnTo>
                  <a:pt x="3644882" y="5375286"/>
                </a:lnTo>
                <a:lnTo>
                  <a:pt x="3644882" y="4814642"/>
                </a:lnTo>
                <a:close/>
                <a:moveTo>
                  <a:pt x="0" y="0"/>
                </a:moveTo>
                <a:lnTo>
                  <a:pt x="19397984" y="0"/>
                </a:lnTo>
                <a:lnTo>
                  <a:pt x="19397984" y="11251312"/>
                </a:lnTo>
                <a:lnTo>
                  <a:pt x="0" y="11251312"/>
                </a:ln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3" name="TextBox 312">
            <a:extLst>
              <a:ext uri="{FF2B5EF4-FFF2-40B4-BE49-F238E27FC236}">
                <a16:creationId xmlns:a16="http://schemas.microsoft.com/office/drawing/2014/main" id="{1F984563-3BEF-C07D-EE0A-AD9732F9F83E}"/>
              </a:ext>
            </a:extLst>
          </p:cNvPr>
          <p:cNvSpPr txBox="1"/>
          <p:nvPr/>
        </p:nvSpPr>
        <p:spPr>
          <a:xfrm>
            <a:off x="1133062" y="7053474"/>
            <a:ext cx="10632942" cy="861774"/>
          </a:xfrm>
          <a:prstGeom prst="rect">
            <a:avLst/>
          </a:prstGeom>
          <a:noFill/>
        </p:spPr>
        <p:txBody>
          <a:bodyPr wrap="square" rtlCol="0">
            <a:spAutoFit/>
          </a:bodyPr>
          <a:lstStyle/>
          <a:p>
            <a:r>
              <a:rPr lang="en-US" sz="5000" b="1" dirty="0" err="1">
                <a:solidFill>
                  <a:schemeClr val="bg1"/>
                </a:solidFill>
              </a:rPr>
              <a:t>Cám</a:t>
            </a:r>
            <a:r>
              <a:rPr lang="en-US" sz="5000" b="1" dirty="0">
                <a:solidFill>
                  <a:schemeClr val="bg1"/>
                </a:solidFill>
              </a:rPr>
              <a:t> </a:t>
            </a:r>
            <a:r>
              <a:rPr lang="en-US" sz="5000" b="1" dirty="0" err="1">
                <a:solidFill>
                  <a:schemeClr val="bg1"/>
                </a:solidFill>
              </a:rPr>
              <a:t>ơn</a:t>
            </a:r>
            <a:r>
              <a:rPr lang="en-US" sz="5000" b="1" dirty="0">
                <a:solidFill>
                  <a:schemeClr val="bg1"/>
                </a:solidFill>
              </a:rPr>
              <a:t> </a:t>
            </a:r>
            <a:r>
              <a:rPr lang="en-US" sz="5000" b="1" dirty="0" err="1">
                <a:solidFill>
                  <a:schemeClr val="bg1"/>
                </a:solidFill>
              </a:rPr>
              <a:t>mọi</a:t>
            </a:r>
            <a:r>
              <a:rPr lang="en-US" sz="5000" b="1" dirty="0">
                <a:solidFill>
                  <a:schemeClr val="bg1"/>
                </a:solidFill>
              </a:rPr>
              <a:t> </a:t>
            </a:r>
            <a:r>
              <a:rPr lang="en-US" sz="5000" b="1" dirty="0" err="1">
                <a:solidFill>
                  <a:schemeClr val="bg1"/>
                </a:solidFill>
              </a:rPr>
              <a:t>người</a:t>
            </a:r>
            <a:r>
              <a:rPr lang="en-US" sz="5000" b="1" dirty="0">
                <a:solidFill>
                  <a:schemeClr val="bg1"/>
                </a:solidFill>
              </a:rPr>
              <a:t> </a:t>
            </a:r>
            <a:r>
              <a:rPr lang="en-US" sz="5000" b="1" dirty="0" err="1">
                <a:solidFill>
                  <a:schemeClr val="bg1"/>
                </a:solidFill>
              </a:rPr>
              <a:t>đã</a:t>
            </a:r>
            <a:r>
              <a:rPr lang="en-US" sz="5000" b="1" dirty="0">
                <a:solidFill>
                  <a:schemeClr val="bg1"/>
                </a:solidFill>
              </a:rPr>
              <a:t> </a:t>
            </a:r>
            <a:r>
              <a:rPr lang="en-US" sz="5000" b="1" dirty="0" err="1">
                <a:solidFill>
                  <a:schemeClr val="bg1"/>
                </a:solidFill>
              </a:rPr>
              <a:t>lắng</a:t>
            </a:r>
            <a:r>
              <a:rPr lang="en-US" sz="5000" b="1" dirty="0">
                <a:solidFill>
                  <a:schemeClr val="bg1"/>
                </a:solidFill>
              </a:rPr>
              <a:t> </a:t>
            </a:r>
            <a:r>
              <a:rPr lang="en-US" sz="5000" b="1" dirty="0" err="1">
                <a:solidFill>
                  <a:schemeClr val="bg1"/>
                </a:solidFill>
              </a:rPr>
              <a:t>nghe</a:t>
            </a:r>
            <a:endParaRPr lang="en-US" sz="5000" b="1" dirty="0">
              <a:solidFill>
                <a:schemeClr val="bg1"/>
              </a:solidFill>
            </a:endParaRPr>
          </a:p>
        </p:txBody>
      </p:sp>
      <p:sp>
        <p:nvSpPr>
          <p:cNvPr id="314" name="TextBox 313">
            <a:extLst>
              <a:ext uri="{FF2B5EF4-FFF2-40B4-BE49-F238E27FC236}">
                <a16:creationId xmlns:a16="http://schemas.microsoft.com/office/drawing/2014/main" id="{7EAC1BB4-96E5-95DE-08DD-12134B131416}"/>
              </a:ext>
            </a:extLst>
          </p:cNvPr>
          <p:cNvSpPr txBox="1"/>
          <p:nvPr/>
        </p:nvSpPr>
        <p:spPr>
          <a:xfrm>
            <a:off x="1102872" y="1461084"/>
            <a:ext cx="6167024" cy="1015663"/>
          </a:xfrm>
          <a:prstGeom prst="rect">
            <a:avLst/>
          </a:prstGeom>
          <a:noFill/>
        </p:spPr>
        <p:txBody>
          <a:bodyPr wrap="square" rtlCol="0">
            <a:spAutoFit/>
          </a:bodyPr>
          <a:lstStyle/>
          <a:p>
            <a:r>
              <a:rPr lang="en-US" sz="3400" b="1" dirty="0">
                <a:solidFill>
                  <a:schemeClr val="bg1"/>
                </a:solidFill>
              </a:rPr>
              <a:t>Any question?</a:t>
            </a:r>
            <a:br>
              <a:rPr lang="en-US" sz="3400" b="1" dirty="0">
                <a:solidFill>
                  <a:schemeClr val="bg1"/>
                </a:solidFill>
              </a:rPr>
            </a:br>
            <a:r>
              <a:rPr lang="en-US" sz="2600" b="1" dirty="0">
                <a:solidFill>
                  <a:schemeClr val="bg1"/>
                </a:solidFill>
              </a:rPr>
              <a:t>Feel free to ask !</a:t>
            </a:r>
          </a:p>
        </p:txBody>
      </p:sp>
    </p:spTree>
    <p:extLst>
      <p:ext uri="{BB962C8B-B14F-4D97-AF65-F5344CB8AC3E}">
        <p14:creationId xmlns:p14="http://schemas.microsoft.com/office/powerpoint/2010/main" val="345339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3EFD0B1D-0FC0-E2DE-D0A1-C6B7AC9D760E}"/>
            </a:ext>
          </a:extLst>
        </p:cNvPr>
        <p:cNvGrpSpPr/>
        <p:nvPr/>
      </p:nvGrpSpPr>
      <p:grpSpPr>
        <a:xfrm>
          <a:off x="0" y="0"/>
          <a:ext cx="0" cy="0"/>
          <a:chOff x="0" y="0"/>
          <a:chExt cx="0" cy="0"/>
        </a:xfrm>
      </p:grpSpPr>
      <p:sp>
        <p:nvSpPr>
          <p:cNvPr id="207" name="TextBox 206">
            <a:extLst>
              <a:ext uri="{FF2B5EF4-FFF2-40B4-BE49-F238E27FC236}">
                <a16:creationId xmlns:a16="http://schemas.microsoft.com/office/drawing/2014/main" id="{1AC0F698-828C-7330-ED53-6CF1F4267CC0}"/>
              </a:ext>
            </a:extLst>
          </p:cNvPr>
          <p:cNvSpPr txBox="1"/>
          <p:nvPr/>
        </p:nvSpPr>
        <p:spPr>
          <a:xfrm>
            <a:off x="-16714921" y="3579879"/>
            <a:ext cx="16424452" cy="2462213"/>
          </a:xfrm>
          <a:prstGeom prst="rect">
            <a:avLst/>
          </a:prstGeom>
          <a:noFill/>
        </p:spPr>
        <p:txBody>
          <a:bodyPr wrap="square" rtlCol="0">
            <a:spAutoFit/>
          </a:bodyPr>
          <a:lstStyle/>
          <a:p>
            <a:r>
              <a:rPr lang="vi-VN" sz="2800" b="1" dirty="0">
                <a:effectLst/>
                <a:latin typeface="Times New Roman" panose="02020603050405020304" pitchFamily="18" charset="0"/>
                <a:ea typeface="Calibri" panose="020F0502020204030204" pitchFamily="34" charset="0"/>
              </a:rPr>
              <a:t>Support Vector Machine (SVM) là một thuật toán học máy cho các vấn đề phân loại. Sau khi SVM được phát minh, nó đã được cập nhật để hỗ trợ hồi quy vectơ (SVR) bằng cách kết hợp một dạng hàm mất mát được gọi là hàm mất mát không nhạy cảm với ε, hàm này phạt các điểm dữ liệu miễn là chúng vượt quá ε, SVR trong không gian đặc điểm có nhiều chiều trở thành phương pháp hồi quy dựa trên hạt nhân phi tuyến tính xác định siêu phẳng hồi quy tối ưu với rủi ro cấu trúc tối thiểu.</a:t>
            </a:r>
            <a:endParaRPr lang="en-US" sz="2800" b="1" dirty="0">
              <a:effectLst/>
              <a:latin typeface="Calibri" panose="020F0502020204030204" pitchFamily="34" charset="0"/>
              <a:ea typeface="Calibri" panose="020F0502020204030204" pitchFamily="34" charset="0"/>
            </a:endParaRPr>
          </a:p>
          <a:p>
            <a:endParaRPr lang="en-US" dirty="0"/>
          </a:p>
        </p:txBody>
      </p:sp>
      <p:pic>
        <p:nvPicPr>
          <p:cNvPr id="169" name="Google Shape;169;p11">
            <a:extLst>
              <a:ext uri="{FF2B5EF4-FFF2-40B4-BE49-F238E27FC236}">
                <a16:creationId xmlns:a16="http://schemas.microsoft.com/office/drawing/2014/main" id="{570C8744-E888-9937-EC58-68688A34EE95}"/>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155738EF-7900-B2ED-ABC3-ACF8632F2036}"/>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1EDF146E-538B-CD71-7CDD-8581261DE5FF}"/>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9423AE7D-7DC8-B047-F45C-AF1504E9E82D}"/>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323C9C70-6469-F48A-673C-7A2B13493320}"/>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1" name="Google Shape;191;p11">
            <a:extLst>
              <a:ext uri="{FF2B5EF4-FFF2-40B4-BE49-F238E27FC236}">
                <a16:creationId xmlns:a16="http://schemas.microsoft.com/office/drawing/2014/main" id="{AF104636-A94E-8BC8-2132-133865C04B0D}"/>
              </a:ext>
            </a:extLst>
          </p:cNvPr>
          <p:cNvSpPr/>
          <p:nvPr/>
        </p:nvSpPr>
        <p:spPr>
          <a:xfrm>
            <a:off x="787475"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sp>
        <p:nvSpPr>
          <p:cNvPr id="195" name="Google Shape;195;p11">
            <a:extLst>
              <a:ext uri="{FF2B5EF4-FFF2-40B4-BE49-F238E27FC236}">
                <a16:creationId xmlns:a16="http://schemas.microsoft.com/office/drawing/2014/main" id="{3C67B641-8EA0-E22A-A5B7-C2435A422D41}"/>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pic>
        <p:nvPicPr>
          <p:cNvPr id="2" name="Picture 1" descr="Logo&#10;&#10;Description automatically generated">
            <a:extLst>
              <a:ext uri="{FF2B5EF4-FFF2-40B4-BE49-F238E27FC236}">
                <a16:creationId xmlns:a16="http://schemas.microsoft.com/office/drawing/2014/main" id="{BC2628E5-F360-1904-0085-D2FD5C394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06" y="491852"/>
            <a:ext cx="1210300" cy="1177041"/>
          </a:xfrm>
          <a:prstGeom prst="rect">
            <a:avLst/>
          </a:prstGeom>
        </p:spPr>
      </p:pic>
      <p:grpSp>
        <p:nvGrpSpPr>
          <p:cNvPr id="173" name="Google Shape;173;p11">
            <a:extLst>
              <a:ext uri="{FF2B5EF4-FFF2-40B4-BE49-F238E27FC236}">
                <a16:creationId xmlns:a16="http://schemas.microsoft.com/office/drawing/2014/main" id="{4D9221B5-00C7-C453-1E02-0688A3242136}"/>
              </a:ext>
            </a:extLst>
          </p:cNvPr>
          <p:cNvGrpSpPr/>
          <p:nvPr/>
        </p:nvGrpSpPr>
        <p:grpSpPr>
          <a:xfrm rot="-2981227">
            <a:off x="23319443" y="-1848908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4BA0A1E7-F3B2-7510-A5E7-C2E8610F7A03}"/>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3F3CA64E-0A1E-5633-7EDA-05C7C1B9BB68}"/>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TextBox 5">
            <a:extLst>
              <a:ext uri="{FF2B5EF4-FFF2-40B4-BE49-F238E27FC236}">
                <a16:creationId xmlns:a16="http://schemas.microsoft.com/office/drawing/2014/main" id="{76D67AED-ACE9-E0AB-A0A6-D0EB9290E223}"/>
              </a:ext>
            </a:extLst>
          </p:cNvPr>
          <p:cNvSpPr txBox="1"/>
          <p:nvPr/>
        </p:nvSpPr>
        <p:spPr>
          <a:xfrm>
            <a:off x="2081790"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0" name="Google Shape;224;p12">
            <a:extLst>
              <a:ext uri="{FF2B5EF4-FFF2-40B4-BE49-F238E27FC236}">
                <a16:creationId xmlns:a16="http://schemas.microsoft.com/office/drawing/2014/main" id="{50FA4B72-93DB-BFD0-7B8C-FAD0651806BC}"/>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415564D5-D68D-9DD0-F07E-6619F4BFBC32}"/>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235D7AF7-65EC-6EFC-0B73-2CFECC052C3F}"/>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F4202B4C-5E58-D529-88DA-018845F6CB9D}"/>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E23895CF-340E-9833-B4FB-4F158C39C61B}"/>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DE95FFB3-D40F-A8EE-F63E-4B6BA46D1334}"/>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25A1341F-CC42-6504-CE4D-3692CD2E5342}"/>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60AF5E9C-82E2-3FD1-41BE-D04B65E59683}"/>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CBA4877E-AD3A-1D5F-F9E6-8F553079C0F3}"/>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F165474B-FE35-B2EA-131F-A0BE60DC864F}"/>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EF6BFD36-E049-386E-1C61-514134768FB4}"/>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8721AD4B-21FB-2EBF-F483-562F7C11A1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E6295E4E-51B0-BEC1-1B95-EA3F782503A5}"/>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B8E54EBB-D836-0F2F-78EF-C9FE077C5907}"/>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16F6777E-7922-DBFD-E34D-162F9D2776CE}"/>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7BC5A230-B9A3-A588-B91C-9B861DC53F56}"/>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198A1EDA-FC79-67FC-7071-07FE30984E12}"/>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27A1531F-CF24-129C-DF0C-DBD980F36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9ECC9A79-CD9A-9300-112F-6D6D42D767CB}"/>
              </a:ext>
            </a:extLst>
          </p:cNvPr>
          <p:cNvGrpSpPr/>
          <p:nvPr/>
        </p:nvGrpSpPr>
        <p:grpSpPr>
          <a:xfrm>
            <a:off x="4601726" y="0"/>
            <a:ext cx="4922191" cy="10287000"/>
            <a:chOff x="4572000" y="0"/>
            <a:chExt cx="4922191" cy="10287000"/>
          </a:xfrm>
        </p:grpSpPr>
        <p:sp>
          <p:nvSpPr>
            <p:cNvPr id="27" name="Rectangle 26">
              <a:extLst>
                <a:ext uri="{FF2B5EF4-FFF2-40B4-BE49-F238E27FC236}">
                  <a16:creationId xmlns:a16="http://schemas.microsoft.com/office/drawing/2014/main" id="{F1533EC6-BFE9-E005-AFD4-AD4002CF4924}"/>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F041C1AA-AE61-64F4-8342-C32C91703DC8}"/>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910C4E-34A2-332E-20C5-89F0289C8786}"/>
              </a:ext>
            </a:extLst>
          </p:cNvPr>
          <p:cNvSpPr txBox="1"/>
          <p:nvPr/>
        </p:nvSpPr>
        <p:spPr>
          <a:xfrm>
            <a:off x="5673636" y="3629629"/>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25" name="TextBox 24">
            <a:extLst>
              <a:ext uri="{FF2B5EF4-FFF2-40B4-BE49-F238E27FC236}">
                <a16:creationId xmlns:a16="http://schemas.microsoft.com/office/drawing/2014/main" id="{340CF59A-87EB-6672-75B3-3CAF9073E3F6}"/>
              </a:ext>
            </a:extLst>
          </p:cNvPr>
          <p:cNvSpPr txBox="1"/>
          <p:nvPr/>
        </p:nvSpPr>
        <p:spPr>
          <a:xfrm>
            <a:off x="5555060" y="5015345"/>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26" name="Graphic 25" descr="Remote learning science outline">
            <a:extLst>
              <a:ext uri="{FF2B5EF4-FFF2-40B4-BE49-F238E27FC236}">
                <a16:creationId xmlns:a16="http://schemas.microsoft.com/office/drawing/2014/main" id="{4652ECA9-32D0-A18C-077F-E0F57C6577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1524" y="7163863"/>
            <a:ext cx="914400" cy="914400"/>
          </a:xfrm>
          <a:prstGeom prst="rect">
            <a:avLst/>
          </a:prstGeom>
        </p:spPr>
      </p:pic>
      <p:sp>
        <p:nvSpPr>
          <p:cNvPr id="269" name="Rectangle 268">
            <a:extLst>
              <a:ext uri="{FF2B5EF4-FFF2-40B4-BE49-F238E27FC236}">
                <a16:creationId xmlns:a16="http://schemas.microsoft.com/office/drawing/2014/main" id="{AE36B403-400B-0BD0-B6B3-90D95179AA3C}"/>
              </a:ext>
            </a:extLst>
          </p:cNvPr>
          <p:cNvSpPr/>
          <p:nvPr/>
        </p:nvSpPr>
        <p:spPr>
          <a:xfrm>
            <a:off x="15369914" y="1419880"/>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01B05BD2-AAFE-B53F-10F2-BD09BB25473B}"/>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C37AD43F-C67E-D2F2-B70A-7DDA7BEA9C0D}"/>
              </a:ext>
            </a:extLst>
          </p:cNvPr>
          <p:cNvSpPr/>
          <p:nvPr/>
        </p:nvSpPr>
        <p:spPr>
          <a:xfrm>
            <a:off x="6164303" y="1422011"/>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3FD53E3-39FA-124F-664B-A3E23D15AC2A}"/>
              </a:ext>
            </a:extLst>
          </p:cNvPr>
          <p:cNvSpPr txBox="1"/>
          <p:nvPr/>
        </p:nvSpPr>
        <p:spPr>
          <a:xfrm>
            <a:off x="6418787" y="145142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15" name="TextBox 14">
            <a:extLst>
              <a:ext uri="{FF2B5EF4-FFF2-40B4-BE49-F238E27FC236}">
                <a16:creationId xmlns:a16="http://schemas.microsoft.com/office/drawing/2014/main" id="{D3A8836B-FD15-1230-C141-2547C3EE0555}"/>
              </a:ext>
            </a:extLst>
          </p:cNvPr>
          <p:cNvSpPr txBox="1"/>
          <p:nvPr/>
        </p:nvSpPr>
        <p:spPr>
          <a:xfrm>
            <a:off x="11020537" y="1451426"/>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sp>
        <p:nvSpPr>
          <p:cNvPr id="7" name="TextBox 6">
            <a:extLst>
              <a:ext uri="{FF2B5EF4-FFF2-40B4-BE49-F238E27FC236}">
                <a16:creationId xmlns:a16="http://schemas.microsoft.com/office/drawing/2014/main" id="{DDD2F4CC-A234-3231-C654-D3A7900D9711}"/>
              </a:ext>
            </a:extLst>
          </p:cNvPr>
          <p:cNvSpPr txBox="1"/>
          <p:nvPr/>
        </p:nvSpPr>
        <p:spPr>
          <a:xfrm>
            <a:off x="15595052" y="1451426"/>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grpSp>
        <p:nvGrpSpPr>
          <p:cNvPr id="30" name="Group 29">
            <a:extLst>
              <a:ext uri="{FF2B5EF4-FFF2-40B4-BE49-F238E27FC236}">
                <a16:creationId xmlns:a16="http://schemas.microsoft.com/office/drawing/2014/main" id="{24F4AEE5-D245-D36C-1797-8CA0FE55DBD4}"/>
              </a:ext>
            </a:extLst>
          </p:cNvPr>
          <p:cNvGrpSpPr/>
          <p:nvPr/>
        </p:nvGrpSpPr>
        <p:grpSpPr>
          <a:xfrm>
            <a:off x="39703" y="-19122"/>
            <a:ext cx="19706103" cy="10433985"/>
            <a:chOff x="-13128" y="0"/>
            <a:chExt cx="4922190" cy="10287000"/>
          </a:xfrm>
        </p:grpSpPr>
        <p:sp>
          <p:nvSpPr>
            <p:cNvPr id="259" name="Rectangle 258">
              <a:extLst>
                <a:ext uri="{FF2B5EF4-FFF2-40B4-BE49-F238E27FC236}">
                  <a16:creationId xmlns:a16="http://schemas.microsoft.com/office/drawing/2014/main" id="{B9420BB3-F3E7-2BEF-6EE8-25BC112C9EDA}"/>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0F3D240E-4BDE-02E4-2701-310D7DEAFAF9}"/>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 name="TextBox 307">
            <a:extLst>
              <a:ext uri="{FF2B5EF4-FFF2-40B4-BE49-F238E27FC236}">
                <a16:creationId xmlns:a16="http://schemas.microsoft.com/office/drawing/2014/main" id="{EAC4AB45-E179-8254-E113-8F2E38591331}"/>
              </a:ext>
            </a:extLst>
          </p:cNvPr>
          <p:cNvSpPr txBox="1"/>
          <p:nvPr/>
        </p:nvSpPr>
        <p:spPr>
          <a:xfrm>
            <a:off x="-17269112" y="6887310"/>
            <a:ext cx="5967395" cy="1323439"/>
          </a:xfrm>
          <a:prstGeom prst="rect">
            <a:avLst/>
          </a:prstGeom>
          <a:noFill/>
        </p:spPr>
        <p:txBody>
          <a:bodyPr wrap="square" rtlCol="0">
            <a:spAutoFit/>
          </a:bodyPr>
          <a:lstStyle/>
          <a:p>
            <a:r>
              <a:rPr lang="vi-VN" sz="2200" b="1" dirty="0">
                <a:solidFill>
                  <a:schemeClr val="tx1"/>
                </a:solidFill>
                <a:effectLst/>
                <a:latin typeface="Times New Roman" panose="02020603050405020304" pitchFamily="18" charset="0"/>
                <a:ea typeface="Calibri" panose="020F0502020204030204" pitchFamily="34" charset="0"/>
              </a:rPr>
              <a:t>Phân tích so sánh giữa hiệu suất của các mô hình dự đoán và các phương pháp dự báo truyền thống.</a:t>
            </a:r>
            <a:endParaRPr lang="en-US" sz="2200" b="1" dirty="0">
              <a:solidFill>
                <a:schemeClr val="tx1"/>
              </a:solidFill>
              <a:effectLst/>
              <a:latin typeface="Calibri" panose="020F0502020204030204" pitchFamily="34" charset="0"/>
              <a:ea typeface="Calibri" panose="020F0502020204030204" pitchFamily="34" charset="0"/>
            </a:endParaRPr>
          </a:p>
          <a:p>
            <a:endParaRPr lang="en-US" dirty="0"/>
          </a:p>
        </p:txBody>
      </p:sp>
      <p:sp>
        <p:nvSpPr>
          <p:cNvPr id="314" name="Rectangle: Rounded Corners 313">
            <a:extLst>
              <a:ext uri="{FF2B5EF4-FFF2-40B4-BE49-F238E27FC236}">
                <a16:creationId xmlns:a16="http://schemas.microsoft.com/office/drawing/2014/main" id="{48164D1E-0DC8-A25E-7BAB-CDFA48F14089}"/>
              </a:ext>
            </a:extLst>
          </p:cNvPr>
          <p:cNvSpPr/>
          <p:nvPr/>
        </p:nvSpPr>
        <p:spPr>
          <a:xfrm>
            <a:off x="9054875" y="12619599"/>
            <a:ext cx="79036" cy="5466560"/>
          </a:xfrm>
          <a:prstGeom prst="roundRect">
            <a:avLst>
              <a:gd name="adj" fmla="val 50000"/>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Google Shape;191;p11">
            <a:extLst>
              <a:ext uri="{FF2B5EF4-FFF2-40B4-BE49-F238E27FC236}">
                <a16:creationId xmlns:a16="http://schemas.microsoft.com/office/drawing/2014/main" id="{759D941C-38FF-3E26-B8B4-5277527373F3}"/>
              </a:ext>
            </a:extLst>
          </p:cNvPr>
          <p:cNvSpPr/>
          <p:nvPr/>
        </p:nvSpPr>
        <p:spPr>
          <a:xfrm>
            <a:off x="787475"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sp>
        <p:nvSpPr>
          <p:cNvPr id="318" name="TextBox 317">
            <a:extLst>
              <a:ext uri="{FF2B5EF4-FFF2-40B4-BE49-F238E27FC236}">
                <a16:creationId xmlns:a16="http://schemas.microsoft.com/office/drawing/2014/main" id="{D8016174-AE88-4AF0-2EB4-0C95F3CAAF60}"/>
              </a:ext>
            </a:extLst>
          </p:cNvPr>
          <p:cNvSpPr txBox="1"/>
          <p:nvPr/>
        </p:nvSpPr>
        <p:spPr>
          <a:xfrm>
            <a:off x="1959731" y="461449"/>
            <a:ext cx="5534261"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b="0" i="0" u="none" strike="noStrike" cap="none" dirty="0">
                <a:solidFill>
                  <a:schemeClr val="bg1"/>
                </a:solidFill>
                <a:latin typeface="Anton"/>
                <a:ea typeface="Anton"/>
                <a:cs typeface="Anton"/>
                <a:sym typeface="Anton"/>
              </a:rPr>
              <a:t>TỔNG QUAN</a:t>
            </a:r>
            <a:endParaRPr lang="en-US" sz="5400" dirty="0">
              <a:solidFill>
                <a:schemeClr val="bg1"/>
              </a:solidFill>
            </a:endParaRPr>
          </a:p>
        </p:txBody>
      </p:sp>
      <p:sp>
        <p:nvSpPr>
          <p:cNvPr id="319" name="Rectangle 318">
            <a:extLst>
              <a:ext uri="{FF2B5EF4-FFF2-40B4-BE49-F238E27FC236}">
                <a16:creationId xmlns:a16="http://schemas.microsoft.com/office/drawing/2014/main" id="{42ADC599-0E64-A27B-F096-5B52FE481932}"/>
              </a:ext>
            </a:extLst>
          </p:cNvPr>
          <p:cNvSpPr/>
          <p:nvPr/>
        </p:nvSpPr>
        <p:spPr>
          <a:xfrm>
            <a:off x="257616" y="232982"/>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a:extLst>
              <a:ext uri="{FF2B5EF4-FFF2-40B4-BE49-F238E27FC236}">
                <a16:creationId xmlns:a16="http://schemas.microsoft.com/office/drawing/2014/main" id="{2ECFA1F0-AEC2-E6B5-A8F5-8BA0B2BA5D40}"/>
              </a:ext>
            </a:extLst>
          </p:cNvPr>
          <p:cNvSpPr txBox="1"/>
          <p:nvPr/>
        </p:nvSpPr>
        <p:spPr>
          <a:xfrm>
            <a:off x="506429" y="244680"/>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161" name="TextBox 160">
            <a:extLst>
              <a:ext uri="{FF2B5EF4-FFF2-40B4-BE49-F238E27FC236}">
                <a16:creationId xmlns:a16="http://schemas.microsoft.com/office/drawing/2014/main" id="{1C10064C-3D21-469A-D33C-4C69B761B780}"/>
              </a:ext>
            </a:extLst>
          </p:cNvPr>
          <p:cNvSpPr txBox="1"/>
          <p:nvPr/>
        </p:nvSpPr>
        <p:spPr>
          <a:xfrm>
            <a:off x="6222708" y="1859517"/>
            <a:ext cx="6602419" cy="769441"/>
          </a:xfrm>
          <a:prstGeom prst="rect">
            <a:avLst/>
          </a:prstGeom>
          <a:noFill/>
        </p:spPr>
        <p:txBody>
          <a:bodyPr wrap="square" rtlCol="0">
            <a:spAutoFit/>
          </a:bodyPr>
          <a:lstStyle/>
          <a:p>
            <a:r>
              <a:rPr lang="en-US" sz="4400" dirty="0">
                <a:solidFill>
                  <a:schemeClr val="bg1"/>
                </a:solidFill>
                <a:latin typeface="Anton" pitchFamily="2" charset="0"/>
              </a:rPr>
              <a:t>MỤC TIÊU CHÍNH CỦA DỰ ÁN</a:t>
            </a:r>
          </a:p>
        </p:txBody>
      </p:sp>
      <p:sp>
        <p:nvSpPr>
          <p:cNvPr id="176" name="Rectangle: Rounded Corners 175">
            <a:extLst>
              <a:ext uri="{FF2B5EF4-FFF2-40B4-BE49-F238E27FC236}">
                <a16:creationId xmlns:a16="http://schemas.microsoft.com/office/drawing/2014/main" id="{2825813C-72C8-9A50-BC99-AD29841B1C8A}"/>
              </a:ext>
            </a:extLst>
          </p:cNvPr>
          <p:cNvSpPr/>
          <p:nvPr/>
        </p:nvSpPr>
        <p:spPr>
          <a:xfrm>
            <a:off x="9143479" y="2886076"/>
            <a:ext cx="79036" cy="5466560"/>
          </a:xfrm>
          <a:prstGeom prst="roundRect">
            <a:avLst>
              <a:gd name="adj" fmla="val 50000"/>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rrow: Right 176">
            <a:extLst>
              <a:ext uri="{FF2B5EF4-FFF2-40B4-BE49-F238E27FC236}">
                <a16:creationId xmlns:a16="http://schemas.microsoft.com/office/drawing/2014/main" id="{F66C94F1-39BD-178A-70B7-E952150F2137}"/>
              </a:ext>
            </a:extLst>
          </p:cNvPr>
          <p:cNvSpPr/>
          <p:nvPr/>
        </p:nvSpPr>
        <p:spPr>
          <a:xfrm>
            <a:off x="9384384" y="2900325"/>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Arrow: Right 177">
            <a:extLst>
              <a:ext uri="{FF2B5EF4-FFF2-40B4-BE49-F238E27FC236}">
                <a16:creationId xmlns:a16="http://schemas.microsoft.com/office/drawing/2014/main" id="{544BFDCE-8AD8-EF6F-F428-3C8C7037936D}"/>
              </a:ext>
            </a:extLst>
          </p:cNvPr>
          <p:cNvSpPr/>
          <p:nvPr/>
        </p:nvSpPr>
        <p:spPr>
          <a:xfrm rot="10800000">
            <a:off x="8273236" y="5243610"/>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Arrow: Right 178">
            <a:extLst>
              <a:ext uri="{FF2B5EF4-FFF2-40B4-BE49-F238E27FC236}">
                <a16:creationId xmlns:a16="http://schemas.microsoft.com/office/drawing/2014/main" id="{55C97E67-5AEB-1321-2088-4AD485F0E68F}"/>
              </a:ext>
            </a:extLst>
          </p:cNvPr>
          <p:cNvSpPr/>
          <p:nvPr/>
        </p:nvSpPr>
        <p:spPr>
          <a:xfrm rot="10800000">
            <a:off x="8211802" y="3640780"/>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Arrow: Right 179">
            <a:extLst>
              <a:ext uri="{FF2B5EF4-FFF2-40B4-BE49-F238E27FC236}">
                <a16:creationId xmlns:a16="http://schemas.microsoft.com/office/drawing/2014/main" id="{348BBEB4-030C-840F-5216-EEA3C46D6C91}"/>
              </a:ext>
            </a:extLst>
          </p:cNvPr>
          <p:cNvSpPr/>
          <p:nvPr/>
        </p:nvSpPr>
        <p:spPr>
          <a:xfrm>
            <a:off x="9379846" y="5955316"/>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Arrow: Right 180">
            <a:extLst>
              <a:ext uri="{FF2B5EF4-FFF2-40B4-BE49-F238E27FC236}">
                <a16:creationId xmlns:a16="http://schemas.microsoft.com/office/drawing/2014/main" id="{6CA71663-ED65-1762-5524-5E8B9616D567}"/>
              </a:ext>
            </a:extLst>
          </p:cNvPr>
          <p:cNvSpPr/>
          <p:nvPr/>
        </p:nvSpPr>
        <p:spPr>
          <a:xfrm>
            <a:off x="9409699" y="4397614"/>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7B1DACE6-97A1-B82A-F8B9-ECA2A7753EB1}"/>
              </a:ext>
            </a:extLst>
          </p:cNvPr>
          <p:cNvSpPr txBox="1"/>
          <p:nvPr/>
        </p:nvSpPr>
        <p:spPr>
          <a:xfrm>
            <a:off x="9998549" y="5914787"/>
            <a:ext cx="6502106" cy="1415772"/>
          </a:xfrm>
          <a:prstGeom prst="rect">
            <a:avLst/>
          </a:prstGeom>
          <a:noFill/>
        </p:spPr>
        <p:txBody>
          <a:bodyPr wrap="square" rtlCol="0">
            <a:spAutoFit/>
          </a:bodyPr>
          <a:lstStyle/>
          <a:p>
            <a:r>
              <a:rPr lang="vi-VN" sz="2400" b="1" dirty="0">
                <a:effectLst/>
                <a:latin typeface="Times New Roman" panose="02020603050405020304" pitchFamily="18" charset="0"/>
                <a:ea typeface="Calibri" panose="020F0502020204030204" pitchFamily="34" charset="0"/>
              </a:rPr>
              <a:t>Phát triển các mô hình dự đoán bằng thuật toán học máy và kỹ thuật thống kê để dự báo chính xác giá cổ phiếu trong tương lai.</a:t>
            </a:r>
            <a:endParaRPr lang="en-US" sz="2400" b="1" dirty="0">
              <a:effectLst/>
              <a:latin typeface="Calibri" panose="020F0502020204030204" pitchFamily="34" charset="0"/>
              <a:ea typeface="Calibri" panose="020F0502020204030204" pitchFamily="34" charset="0"/>
            </a:endParaRPr>
          </a:p>
          <a:p>
            <a:endParaRPr lang="en-US" dirty="0"/>
          </a:p>
        </p:txBody>
      </p:sp>
      <p:sp>
        <p:nvSpPr>
          <p:cNvPr id="185" name="Arrow: Right 184">
            <a:extLst>
              <a:ext uri="{FF2B5EF4-FFF2-40B4-BE49-F238E27FC236}">
                <a16:creationId xmlns:a16="http://schemas.microsoft.com/office/drawing/2014/main" id="{42B8AFD2-20D7-385F-F6C2-4AD201686DB8}"/>
              </a:ext>
            </a:extLst>
          </p:cNvPr>
          <p:cNvSpPr/>
          <p:nvPr/>
        </p:nvSpPr>
        <p:spPr>
          <a:xfrm>
            <a:off x="9433899" y="7458283"/>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id="{7B9E7960-75F7-BC12-45C9-5EC5019201B8}"/>
              </a:ext>
            </a:extLst>
          </p:cNvPr>
          <p:cNvSpPr txBox="1"/>
          <p:nvPr/>
        </p:nvSpPr>
        <p:spPr>
          <a:xfrm>
            <a:off x="10071488" y="7397748"/>
            <a:ext cx="6603752" cy="1785104"/>
          </a:xfrm>
          <a:prstGeom prst="rect">
            <a:avLst/>
          </a:prstGeom>
          <a:noFill/>
        </p:spPr>
        <p:txBody>
          <a:bodyPr wrap="square" rtlCol="0">
            <a:spAutoFit/>
          </a:bodyPr>
          <a:lstStyle/>
          <a:p>
            <a:r>
              <a:rPr lang="vi-VN" sz="2400" b="1" dirty="0">
                <a:solidFill>
                  <a:schemeClr val="tx1"/>
                </a:solidFill>
                <a:effectLst/>
                <a:latin typeface="Times New Roman" panose="02020603050405020304" pitchFamily="18" charset="0"/>
                <a:ea typeface="Calibri" panose="020F0502020204030204" pitchFamily="34" charset="0"/>
              </a:rPr>
              <a:t>Đánh giá hiệu suất của các mô hình dự đoán dựa trên các số liệu đánh giá đã thiết lập và so sánh chúng với các phương pháp dự báo truyền thống.</a:t>
            </a:r>
            <a:endParaRPr lang="en-US" sz="2400" b="1" dirty="0">
              <a:solidFill>
                <a:schemeClr val="tx1"/>
              </a:solidFill>
              <a:effectLst/>
              <a:latin typeface="Calibri" panose="020F0502020204030204" pitchFamily="34" charset="0"/>
              <a:ea typeface="Calibri" panose="020F0502020204030204" pitchFamily="34" charset="0"/>
            </a:endParaRPr>
          </a:p>
          <a:p>
            <a:endParaRPr lang="en-US" dirty="0"/>
          </a:p>
        </p:txBody>
      </p:sp>
      <p:sp>
        <p:nvSpPr>
          <p:cNvPr id="187" name="Arrow: Right 186">
            <a:extLst>
              <a:ext uri="{FF2B5EF4-FFF2-40B4-BE49-F238E27FC236}">
                <a16:creationId xmlns:a16="http://schemas.microsoft.com/office/drawing/2014/main" id="{C5449B51-CA12-5178-F71A-BB77B97BA981}"/>
              </a:ext>
            </a:extLst>
          </p:cNvPr>
          <p:cNvSpPr/>
          <p:nvPr/>
        </p:nvSpPr>
        <p:spPr>
          <a:xfrm rot="10800000">
            <a:off x="8221385" y="6667708"/>
            <a:ext cx="512909" cy="396050"/>
          </a:xfrm>
          <a:prstGeom prst="rightArrow">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02ABC63F-FCDA-5FD9-06E1-97ABD74B8781}"/>
              </a:ext>
            </a:extLst>
          </p:cNvPr>
          <p:cNvSpPr txBox="1"/>
          <p:nvPr/>
        </p:nvSpPr>
        <p:spPr>
          <a:xfrm>
            <a:off x="2008011" y="3609159"/>
            <a:ext cx="6142619" cy="1785104"/>
          </a:xfrm>
          <a:prstGeom prst="rect">
            <a:avLst/>
          </a:prstGeom>
          <a:noFill/>
        </p:spPr>
        <p:txBody>
          <a:bodyPr wrap="square" rtlCol="0">
            <a:spAutoFit/>
          </a:bodyPr>
          <a:lstStyle/>
          <a:p>
            <a:r>
              <a:rPr lang="vi-VN" sz="2400" b="1" dirty="0">
                <a:solidFill>
                  <a:schemeClr val="tx1"/>
                </a:solidFill>
                <a:effectLst/>
                <a:latin typeface="Times New Roman" panose="02020603050405020304" pitchFamily="18" charset="0"/>
                <a:ea typeface="Calibri" panose="020F0502020204030204" pitchFamily="34" charset="0"/>
              </a:rPr>
              <a:t>Phân tích toàn diện dữ liệu thị trường chứng khoán lịch sử, xác định các xu hướng và mô hình cụ thể cho thị trường chứng khoán Việt Nam.</a:t>
            </a:r>
            <a:endParaRPr lang="en-US" sz="2400" b="1" dirty="0">
              <a:solidFill>
                <a:schemeClr val="tx1"/>
              </a:solidFill>
              <a:effectLst/>
              <a:latin typeface="Calibri" panose="020F0502020204030204" pitchFamily="34" charset="0"/>
              <a:ea typeface="Calibri" panose="020F0502020204030204" pitchFamily="34" charset="0"/>
            </a:endParaRPr>
          </a:p>
          <a:p>
            <a:endParaRPr lang="en-US" dirty="0"/>
          </a:p>
        </p:txBody>
      </p:sp>
      <p:sp>
        <p:nvSpPr>
          <p:cNvPr id="190" name="TextBox 189">
            <a:extLst>
              <a:ext uri="{FF2B5EF4-FFF2-40B4-BE49-F238E27FC236}">
                <a16:creationId xmlns:a16="http://schemas.microsoft.com/office/drawing/2014/main" id="{055C3C6A-5D3D-426E-F376-22F6BBF03391}"/>
              </a:ext>
            </a:extLst>
          </p:cNvPr>
          <p:cNvSpPr txBox="1"/>
          <p:nvPr/>
        </p:nvSpPr>
        <p:spPr>
          <a:xfrm>
            <a:off x="1959731" y="5227610"/>
            <a:ext cx="6041463" cy="1415772"/>
          </a:xfrm>
          <a:prstGeom prst="rect">
            <a:avLst/>
          </a:prstGeom>
          <a:noFill/>
        </p:spPr>
        <p:txBody>
          <a:bodyPr wrap="square" rtlCol="0">
            <a:spAutoFit/>
          </a:bodyPr>
          <a:lstStyle/>
          <a:p>
            <a:r>
              <a:rPr lang="vi-VN" sz="2400" b="1" dirty="0">
                <a:effectLst/>
                <a:latin typeface="Times New Roman" panose="02020603050405020304" pitchFamily="18" charset="0"/>
                <a:ea typeface="Calibri" panose="020F0502020204030204" pitchFamily="34" charset="0"/>
              </a:rPr>
              <a:t>Phát triển các mô hình dự đoán chính xác có khả năng dự báo giá cổ phiếu trong tương lai cho các cổ phiếu Việt Nam đã chọn.</a:t>
            </a:r>
            <a:endParaRPr lang="en-US" sz="2400" b="1" dirty="0">
              <a:effectLst/>
              <a:latin typeface="Calibri" panose="020F0502020204030204" pitchFamily="34" charset="0"/>
              <a:ea typeface="Calibri" panose="020F0502020204030204" pitchFamily="34" charset="0"/>
            </a:endParaRPr>
          </a:p>
          <a:p>
            <a:endParaRPr lang="en-US" dirty="0"/>
          </a:p>
        </p:txBody>
      </p:sp>
      <p:sp>
        <p:nvSpPr>
          <p:cNvPr id="192" name="TextBox 191">
            <a:extLst>
              <a:ext uri="{FF2B5EF4-FFF2-40B4-BE49-F238E27FC236}">
                <a16:creationId xmlns:a16="http://schemas.microsoft.com/office/drawing/2014/main" id="{7038E0B1-C22B-7705-B4F4-478E160C8B3B}"/>
              </a:ext>
            </a:extLst>
          </p:cNvPr>
          <p:cNvSpPr txBox="1"/>
          <p:nvPr/>
        </p:nvSpPr>
        <p:spPr>
          <a:xfrm>
            <a:off x="1976125" y="6678898"/>
            <a:ext cx="5967395" cy="830997"/>
          </a:xfrm>
          <a:prstGeom prst="rect">
            <a:avLst/>
          </a:prstGeom>
          <a:noFill/>
        </p:spPr>
        <p:txBody>
          <a:bodyPr wrap="square" rtlCol="0">
            <a:spAutoFit/>
          </a:bodyPr>
          <a:lstStyle/>
          <a:p>
            <a:r>
              <a:rPr lang="vi-VN" sz="2400" b="1" dirty="0">
                <a:solidFill>
                  <a:schemeClr val="tx1"/>
                </a:solidFill>
                <a:effectLst/>
                <a:latin typeface="Times New Roman" panose="02020603050405020304" pitchFamily="18" charset="0"/>
                <a:ea typeface="Calibri" panose="020F0502020204030204" pitchFamily="34" charset="0"/>
              </a:rPr>
              <a:t>Phân tích so sánh giữa hiệu suất của các mô hình dự đoán</a:t>
            </a:r>
            <a:endParaRPr lang="en-US" dirty="0"/>
          </a:p>
        </p:txBody>
      </p:sp>
      <p:sp>
        <p:nvSpPr>
          <p:cNvPr id="193" name="TextBox 192">
            <a:extLst>
              <a:ext uri="{FF2B5EF4-FFF2-40B4-BE49-F238E27FC236}">
                <a16:creationId xmlns:a16="http://schemas.microsoft.com/office/drawing/2014/main" id="{B04D6B6A-72A2-4FDA-A7DD-ACAE7A0B6D05}"/>
              </a:ext>
            </a:extLst>
          </p:cNvPr>
          <p:cNvSpPr txBox="1"/>
          <p:nvPr/>
        </p:nvSpPr>
        <p:spPr>
          <a:xfrm>
            <a:off x="9999246" y="4363791"/>
            <a:ext cx="6502815" cy="1991058"/>
          </a:xfrm>
          <a:prstGeom prst="rect">
            <a:avLst/>
          </a:prstGeom>
          <a:noFill/>
        </p:spPr>
        <p:txBody>
          <a:bodyPr wrap="square" rtlCol="0">
            <a:spAutoFit/>
          </a:bodyPr>
          <a:lstStyle/>
          <a:p>
            <a:pPr marL="0" marR="0">
              <a:lnSpc>
                <a:spcPct val="107000"/>
              </a:lnSpc>
              <a:spcAft>
                <a:spcPts val="800"/>
              </a:spcAft>
            </a:pPr>
            <a:r>
              <a:rPr lang="vi-VN" sz="2400" b="1" dirty="0">
                <a:solidFill>
                  <a:schemeClr val="tx1"/>
                </a:solidFill>
                <a:effectLst/>
                <a:latin typeface="Times New Roman" panose="02020603050405020304" pitchFamily="18" charset="0"/>
                <a:ea typeface="Calibri" panose="020F0502020204030204" pitchFamily="34" charset="0"/>
              </a:rPr>
              <a:t>Xác định các xu hướng, mô hình và mối quan hệ phụ thuộc chính của thị trường</a:t>
            </a:r>
            <a:r>
              <a:rPr lang="en-US" sz="2400" b="1" dirty="0">
                <a:solidFill>
                  <a:schemeClr val="tx1"/>
                </a:solidFill>
                <a:latin typeface="Calibri" panose="020F0502020204030204" pitchFamily="34" charset="0"/>
                <a:ea typeface="Calibri" panose="020F0502020204030204" pitchFamily="34" charset="0"/>
              </a:rPr>
              <a:t> </a:t>
            </a:r>
            <a:r>
              <a:rPr lang="vi-VN" sz="2400" b="1" dirty="0">
                <a:solidFill>
                  <a:schemeClr val="tx1"/>
                </a:solidFill>
                <a:effectLst/>
                <a:latin typeface="Times New Roman" panose="02020603050405020304" pitchFamily="18" charset="0"/>
                <a:ea typeface="Calibri" panose="020F0502020204030204" pitchFamily="34" charset="0"/>
              </a:rPr>
              <a:t>có thể hỗ trợ hiểu được động lực cơ bản của biến động giá cổ phiếu.</a:t>
            </a:r>
            <a:endParaRPr lang="en-US" sz="2400" b="1" dirty="0">
              <a:solidFill>
                <a:schemeClr val="tx1"/>
              </a:solidFill>
              <a:effectLst/>
              <a:latin typeface="Calibri" panose="020F0502020204030204" pitchFamily="34" charset="0"/>
              <a:ea typeface="Calibri" panose="020F0502020204030204" pitchFamily="34" charset="0"/>
            </a:endParaRPr>
          </a:p>
          <a:p>
            <a:endParaRPr lang="en-US" dirty="0"/>
          </a:p>
        </p:txBody>
      </p:sp>
      <p:sp>
        <p:nvSpPr>
          <p:cNvPr id="194" name="TextBox 193">
            <a:extLst>
              <a:ext uri="{FF2B5EF4-FFF2-40B4-BE49-F238E27FC236}">
                <a16:creationId xmlns:a16="http://schemas.microsoft.com/office/drawing/2014/main" id="{B8D11905-FFE4-C263-4E8A-9EDC4E99F239}"/>
              </a:ext>
            </a:extLst>
          </p:cNvPr>
          <p:cNvSpPr txBox="1"/>
          <p:nvPr/>
        </p:nvSpPr>
        <p:spPr>
          <a:xfrm>
            <a:off x="10011039" y="2895681"/>
            <a:ext cx="5917158" cy="1785104"/>
          </a:xfrm>
          <a:prstGeom prst="rect">
            <a:avLst/>
          </a:prstGeom>
          <a:noFill/>
        </p:spPr>
        <p:txBody>
          <a:bodyPr wrap="square" rtlCol="0">
            <a:spAutoFit/>
          </a:bodyPr>
          <a:lstStyle/>
          <a:p>
            <a:r>
              <a:rPr lang="vi-VN" sz="2400" b="1" dirty="0">
                <a:solidFill>
                  <a:schemeClr val="tx1"/>
                </a:solidFill>
                <a:effectLst/>
                <a:latin typeface="Times New Roman" panose="02020603050405020304" pitchFamily="18" charset="0"/>
                <a:ea typeface="Calibri" panose="020F0502020204030204" pitchFamily="34" charset="0"/>
              </a:rPr>
              <a:t>Phân tích dữ liệu thị trường chứng khoán lịch sử từ thị trường Việt Nam, bao gồm giá cổ phiếu và các chỉ số tài chính có liên quan khác.</a:t>
            </a:r>
            <a:endParaRPr lang="en-US" sz="2400" b="1" dirty="0">
              <a:solidFill>
                <a:schemeClr val="tx1"/>
              </a:solidFill>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157877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56847A4B-C1A9-B77E-954E-14C77FD7FC01}"/>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4EEBCB43-7425-1EB6-6ACF-3BDDE6B5DC48}"/>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D7CF5DF4-5B8B-9ADB-30DD-FC9131656708}"/>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F89557FD-57DD-7193-35F7-61A1EF328EEF}"/>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A496F57E-57F5-A74B-3FC2-5AACC0CEE5F6}"/>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4BA102FC-F671-6909-1E91-431DF387439D}"/>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5BF425BB-811F-3DEE-5E00-0135ECF0BBE6}"/>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1" name="Google Shape;191;p11">
            <a:extLst>
              <a:ext uri="{FF2B5EF4-FFF2-40B4-BE49-F238E27FC236}">
                <a16:creationId xmlns:a16="http://schemas.microsoft.com/office/drawing/2014/main" id="{27059BCA-5448-D5FA-CE9C-B0B3CF6583E5}"/>
              </a:ext>
            </a:extLst>
          </p:cNvPr>
          <p:cNvSpPr/>
          <p:nvPr/>
        </p:nvSpPr>
        <p:spPr>
          <a:xfrm>
            <a:off x="787475"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sp>
        <p:nvSpPr>
          <p:cNvPr id="195" name="Google Shape;195;p11">
            <a:extLst>
              <a:ext uri="{FF2B5EF4-FFF2-40B4-BE49-F238E27FC236}">
                <a16:creationId xmlns:a16="http://schemas.microsoft.com/office/drawing/2014/main" id="{FAAE4AB2-7738-E53A-68B1-568D23E39ADD}"/>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pic>
        <p:nvPicPr>
          <p:cNvPr id="2" name="Picture 1" descr="Logo&#10;&#10;Description automatically generated">
            <a:extLst>
              <a:ext uri="{FF2B5EF4-FFF2-40B4-BE49-F238E27FC236}">
                <a16:creationId xmlns:a16="http://schemas.microsoft.com/office/drawing/2014/main" id="{31A52CCC-7C34-7C79-AA89-ED4510614E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06" y="491852"/>
            <a:ext cx="1210300" cy="1177041"/>
          </a:xfrm>
          <a:prstGeom prst="rect">
            <a:avLst/>
          </a:prstGeom>
        </p:spPr>
      </p:pic>
      <p:grpSp>
        <p:nvGrpSpPr>
          <p:cNvPr id="173" name="Google Shape;173;p11">
            <a:extLst>
              <a:ext uri="{FF2B5EF4-FFF2-40B4-BE49-F238E27FC236}">
                <a16:creationId xmlns:a16="http://schemas.microsoft.com/office/drawing/2014/main" id="{14E181F0-2406-3C8C-0DFD-CCE31A81F220}"/>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287C2A2D-55EE-D22D-7794-F1DAC70B5EE0}"/>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35DB9B3F-01D5-C4B1-3414-57E00919107F}"/>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TextBox 5">
            <a:extLst>
              <a:ext uri="{FF2B5EF4-FFF2-40B4-BE49-F238E27FC236}">
                <a16:creationId xmlns:a16="http://schemas.microsoft.com/office/drawing/2014/main" id="{E868A7C1-02D0-F159-C9A0-39CCB9ED6F3B}"/>
              </a:ext>
            </a:extLst>
          </p:cNvPr>
          <p:cNvSpPr txBox="1"/>
          <p:nvPr/>
        </p:nvSpPr>
        <p:spPr>
          <a:xfrm>
            <a:off x="2081790"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282" name="Google Shape;218;p12">
            <a:extLst>
              <a:ext uri="{FF2B5EF4-FFF2-40B4-BE49-F238E27FC236}">
                <a16:creationId xmlns:a16="http://schemas.microsoft.com/office/drawing/2014/main" id="{CB0A8493-96CD-15B0-DC31-9AA19DAF6B03}"/>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5B9F19FF-CABD-B4E6-9E1B-6C1ED86919D3}"/>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8ED9AE32-CDC2-BE0E-0D7E-C7BF3DC4D1C2}"/>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9D023572-A202-3235-2BCD-ED7DDFC5C035}"/>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00B790D3-8CDC-4279-2DCD-87F2F9533100}"/>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1EF47AFE-CEBB-804A-2C72-DA1F675AD54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FE994458-4462-7E6E-FBAD-A3D3EB579865}"/>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29B7F5A9-862C-99C2-3981-B382EE80B7C0}"/>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3BD6A498-2EE1-EDAF-03C7-5659E7995530}"/>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30FD2446-47B7-9E56-AA1F-0AF0F2F3403A}"/>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619161D5-8196-58AF-E4B4-E89B8DFE8312}"/>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23CCDC19-841B-802A-B09A-D7D3482A5B30}"/>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17FDC737-A93D-E2B4-65E8-F1E3A4F5F1E7}"/>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422888E0-2DA2-CFB7-08C7-F8A2E3F851D4}"/>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92C40303-61D7-8B52-CE41-E97227B96D81}"/>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D2114D19-A7A2-7DB0-AE98-DFDDB671842B}"/>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2FA33226-7CA9-FFB3-D376-A1528B6189FD}"/>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EC89AF71-E99D-C6C3-4480-D8099C464953}"/>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8F8895A0-2CD5-5D86-63D0-F07E65F988E6}"/>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888689AC-129F-A45B-CC6B-C16D64331307}"/>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88A111F3-7217-D12C-A3DA-DCE30F737A24}"/>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61184714-B1F9-CF0C-6BCF-0EBCB97781CB}"/>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726E3A52-78C1-5474-7036-88C327CD1A9F}"/>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1A62EFE1-881A-10B0-CF75-C1A13C2F185E}"/>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2669932E-5011-B7BA-CFC8-F54DE44EADB1}"/>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40ACDEC6-9795-731B-1D89-0CEA52DA849C}"/>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7D27F938-DD8E-00CE-4234-9FF3DEBE3013}"/>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7E48961-48AC-DB0B-C813-77282635A068}"/>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C63FE76E-5BD0-539F-E4F0-34DE390A9569}"/>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45978B70-5CA3-DEAB-6F5E-1A9AA97951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D16BEE16-7FD3-5629-9351-4234C0D3FF48}"/>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03D62D1C-B3D7-FE81-CFD7-9FC9909ED8EE}"/>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1F41C921-8F91-7A73-C2DA-60F33EC75473}"/>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1A902DD2-1A67-2568-3038-722EAE4876BE}"/>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DD014B1D-8B82-EF9D-055D-9669871B3ED8}"/>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2A88DABB-8574-A182-A336-5244BF0E26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3220FDA4-B393-5238-91A1-A18017E4AF7C}"/>
              </a:ext>
            </a:extLst>
          </p:cNvPr>
          <p:cNvGrpSpPr/>
          <p:nvPr/>
        </p:nvGrpSpPr>
        <p:grpSpPr>
          <a:xfrm>
            <a:off x="4601726" y="0"/>
            <a:ext cx="4922191" cy="10287000"/>
            <a:chOff x="4572000" y="0"/>
            <a:chExt cx="4922191" cy="10287000"/>
          </a:xfrm>
        </p:grpSpPr>
        <p:sp>
          <p:nvSpPr>
            <p:cNvPr id="27" name="Rectangle 26">
              <a:extLst>
                <a:ext uri="{FF2B5EF4-FFF2-40B4-BE49-F238E27FC236}">
                  <a16:creationId xmlns:a16="http://schemas.microsoft.com/office/drawing/2014/main" id="{627A8540-D308-2FD4-331D-C734B7FA0FD6}"/>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E028903C-45D8-D085-3CD2-6AE6398CFE7D}"/>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11BFABAF-4D74-8293-75B8-A73C077EE2CE}"/>
              </a:ext>
            </a:extLst>
          </p:cNvPr>
          <p:cNvSpPr txBox="1"/>
          <p:nvPr/>
        </p:nvSpPr>
        <p:spPr>
          <a:xfrm>
            <a:off x="5673636" y="3629629"/>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dirty="0">
                <a:solidFill>
                  <a:schemeClr val="bg1"/>
                </a:solidFill>
                <a:latin typeface="Anton"/>
                <a:sym typeface="Anton"/>
              </a:rPr>
              <a:t>THUẬT TOÁN</a:t>
            </a:r>
            <a:endParaRPr lang="en-US" sz="4400" dirty="0">
              <a:solidFill>
                <a:schemeClr val="bg1"/>
              </a:solidFill>
            </a:endParaRPr>
          </a:p>
        </p:txBody>
      </p:sp>
      <p:sp>
        <p:nvSpPr>
          <p:cNvPr id="25" name="TextBox 24">
            <a:extLst>
              <a:ext uri="{FF2B5EF4-FFF2-40B4-BE49-F238E27FC236}">
                <a16:creationId xmlns:a16="http://schemas.microsoft.com/office/drawing/2014/main" id="{3DC915E5-880F-B939-5E63-DCB7B5FEB7AE}"/>
              </a:ext>
            </a:extLst>
          </p:cNvPr>
          <p:cNvSpPr txBox="1"/>
          <p:nvPr/>
        </p:nvSpPr>
        <p:spPr>
          <a:xfrm>
            <a:off x="5555060" y="5015345"/>
            <a:ext cx="2715491" cy="120032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i="0" u="none" strike="noStrike" cap="none" dirty="0" err="1">
                <a:solidFill>
                  <a:schemeClr val="bg1"/>
                </a:solidFill>
                <a:latin typeface="Montserrat"/>
                <a:ea typeface="Montserrat"/>
                <a:cs typeface="Montserrat"/>
                <a:sym typeface="Montserrat"/>
              </a:rPr>
              <a:t>Giới</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về</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r>
              <a:rPr lang="en-US" sz="2400" b="1" i="0" u="none" strike="noStrike" cap="none" dirty="0">
                <a:solidFill>
                  <a:schemeClr val="bg1"/>
                </a:solidFill>
                <a:latin typeface="Montserrat"/>
                <a:ea typeface="Montserrat"/>
                <a:cs typeface="Montserrat"/>
                <a:sym typeface="Montserrat"/>
              </a:rPr>
              <a:t> SVR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ARIMA</a:t>
            </a:r>
            <a:endParaRPr lang="en-US" sz="2400" b="1" dirty="0">
              <a:solidFill>
                <a:schemeClr val="bg1"/>
              </a:solidFill>
            </a:endParaRPr>
          </a:p>
        </p:txBody>
      </p:sp>
      <p:pic>
        <p:nvPicPr>
          <p:cNvPr id="26" name="Graphic 25" descr="Remote learning science outline">
            <a:extLst>
              <a:ext uri="{FF2B5EF4-FFF2-40B4-BE49-F238E27FC236}">
                <a16:creationId xmlns:a16="http://schemas.microsoft.com/office/drawing/2014/main" id="{3E417D52-CD83-9D74-CE9E-BE13D2C1D1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1524" y="7163863"/>
            <a:ext cx="914400" cy="914400"/>
          </a:xfrm>
          <a:prstGeom prst="rect">
            <a:avLst/>
          </a:prstGeom>
        </p:spPr>
      </p:pic>
      <p:sp>
        <p:nvSpPr>
          <p:cNvPr id="3" name="Google Shape;184;p11">
            <a:extLst>
              <a:ext uri="{FF2B5EF4-FFF2-40B4-BE49-F238E27FC236}">
                <a16:creationId xmlns:a16="http://schemas.microsoft.com/office/drawing/2014/main" id="{E2364CEE-156C-71D2-4D76-2631B57C2B69}"/>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BE2519D5-1ADF-9ADD-7BE4-E76EDAD7BA6C}"/>
              </a:ext>
            </a:extLst>
          </p:cNvPr>
          <p:cNvGrpSpPr/>
          <p:nvPr/>
        </p:nvGrpSpPr>
        <p:grpSpPr>
          <a:xfrm rot="2700000">
            <a:off x="10726620" y="12300523"/>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390B50F5-8CF7-55F4-38F6-B9ED91DD698F}"/>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2BE17745-5F41-0443-56BB-C33A5D5A327F}"/>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B2B7EAEF-DC58-073C-E637-B5B24C2EBCC8}"/>
              </a:ext>
            </a:extLst>
          </p:cNvPr>
          <p:cNvGrpSpPr/>
          <p:nvPr/>
        </p:nvGrpSpPr>
        <p:grpSpPr>
          <a:xfrm rot="2700000">
            <a:off x="13261393" y="11542175"/>
            <a:ext cx="5498471" cy="5679297"/>
            <a:chOff x="0" y="-47625"/>
            <a:chExt cx="1448157" cy="1495782"/>
          </a:xfrm>
          <a:solidFill>
            <a:srgbClr val="F69326"/>
          </a:solidFill>
        </p:grpSpPr>
        <p:sp>
          <p:nvSpPr>
            <p:cNvPr id="262" name="Google Shape;177;p11">
              <a:extLst>
                <a:ext uri="{FF2B5EF4-FFF2-40B4-BE49-F238E27FC236}">
                  <a16:creationId xmlns:a16="http://schemas.microsoft.com/office/drawing/2014/main" id="{37208E1B-C2DF-B8E6-A315-E0795307816C}"/>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0336D798-BAC3-6206-5904-23A6B256E725}"/>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29BF226D-2F6B-BF5F-4564-6B6ABBE867BF}"/>
              </a:ext>
            </a:extLst>
          </p:cNvPr>
          <p:cNvGrpSpPr/>
          <p:nvPr/>
        </p:nvGrpSpPr>
        <p:grpSpPr>
          <a:xfrm rot="2700000">
            <a:off x="12673774" y="-4327999"/>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E83B0D05-DFFE-6C40-432E-867A6459D8F4}"/>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793CD223-9337-510D-419A-6388BA3F9065}"/>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Rectangle 268">
            <a:extLst>
              <a:ext uri="{FF2B5EF4-FFF2-40B4-BE49-F238E27FC236}">
                <a16:creationId xmlns:a16="http://schemas.microsoft.com/office/drawing/2014/main" id="{535C7568-B034-0528-CAB4-A5B24BB7CA2C}"/>
              </a:ext>
            </a:extLst>
          </p:cNvPr>
          <p:cNvSpPr/>
          <p:nvPr/>
        </p:nvSpPr>
        <p:spPr>
          <a:xfrm>
            <a:off x="15369914" y="1419880"/>
            <a:ext cx="1507075" cy="1511511"/>
          </a:xfrm>
          <a:prstGeom prst="rect">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DA7B67B-382D-78CA-8AD3-B28821343CD5}"/>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9F684A75-1160-7DD3-F438-5581DB6B4864}"/>
              </a:ext>
            </a:extLst>
          </p:cNvPr>
          <p:cNvSpPr/>
          <p:nvPr/>
        </p:nvSpPr>
        <p:spPr>
          <a:xfrm>
            <a:off x="6164303" y="1422011"/>
            <a:ext cx="1507075" cy="1511511"/>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F8AC7AF-E29B-E9CD-DB5E-CDF5A7F6D895}"/>
              </a:ext>
            </a:extLst>
          </p:cNvPr>
          <p:cNvSpPr txBox="1"/>
          <p:nvPr/>
        </p:nvSpPr>
        <p:spPr>
          <a:xfrm>
            <a:off x="6418787" y="1451428"/>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15" name="TextBox 14">
            <a:extLst>
              <a:ext uri="{FF2B5EF4-FFF2-40B4-BE49-F238E27FC236}">
                <a16:creationId xmlns:a16="http://schemas.microsoft.com/office/drawing/2014/main" id="{DA104886-E971-855C-2404-C225DBD8A4CF}"/>
              </a:ext>
            </a:extLst>
          </p:cNvPr>
          <p:cNvSpPr txBox="1"/>
          <p:nvPr/>
        </p:nvSpPr>
        <p:spPr>
          <a:xfrm>
            <a:off x="11020537" y="1451426"/>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3</a:t>
            </a:r>
          </a:p>
          <a:p>
            <a:endParaRPr lang="en-US" dirty="0"/>
          </a:p>
        </p:txBody>
      </p:sp>
      <p:sp>
        <p:nvSpPr>
          <p:cNvPr id="7" name="TextBox 6">
            <a:extLst>
              <a:ext uri="{FF2B5EF4-FFF2-40B4-BE49-F238E27FC236}">
                <a16:creationId xmlns:a16="http://schemas.microsoft.com/office/drawing/2014/main" id="{895FC08B-313B-C5F8-859C-89A1C4245C60}"/>
              </a:ext>
            </a:extLst>
          </p:cNvPr>
          <p:cNvSpPr txBox="1"/>
          <p:nvPr/>
        </p:nvSpPr>
        <p:spPr>
          <a:xfrm>
            <a:off x="15595052" y="1451426"/>
            <a:ext cx="1101452"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4</a:t>
            </a:r>
          </a:p>
          <a:p>
            <a:endParaRPr lang="en-US" dirty="0"/>
          </a:p>
        </p:txBody>
      </p:sp>
      <p:grpSp>
        <p:nvGrpSpPr>
          <p:cNvPr id="30" name="Group 29">
            <a:extLst>
              <a:ext uri="{FF2B5EF4-FFF2-40B4-BE49-F238E27FC236}">
                <a16:creationId xmlns:a16="http://schemas.microsoft.com/office/drawing/2014/main" id="{A958B8BC-1112-D0AE-9A00-E6ECD4167324}"/>
              </a:ext>
            </a:extLst>
          </p:cNvPr>
          <p:cNvGrpSpPr/>
          <p:nvPr/>
        </p:nvGrpSpPr>
        <p:grpSpPr>
          <a:xfrm>
            <a:off x="29727" y="0"/>
            <a:ext cx="4922190" cy="10287000"/>
            <a:chOff x="-13128" y="0"/>
            <a:chExt cx="4922190" cy="10287000"/>
          </a:xfrm>
        </p:grpSpPr>
        <p:sp>
          <p:nvSpPr>
            <p:cNvPr id="259" name="Rectangle 258">
              <a:extLst>
                <a:ext uri="{FF2B5EF4-FFF2-40B4-BE49-F238E27FC236}">
                  <a16:creationId xmlns:a16="http://schemas.microsoft.com/office/drawing/2014/main" id="{8AC40719-61A6-62C6-9B98-9AA68763D0C5}"/>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2A449958-B672-FCC0-679A-B3D839C4B49F}"/>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083E6711-96F7-603F-0CC4-FAA23CC65EC2}"/>
              </a:ext>
            </a:extLst>
          </p:cNvPr>
          <p:cNvSpPr txBox="1"/>
          <p:nvPr/>
        </p:nvSpPr>
        <p:spPr>
          <a:xfrm>
            <a:off x="1137106"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EBA106C9-F97A-0A58-E1E5-694CD87D1696}"/>
              </a:ext>
            </a:extLst>
          </p:cNvPr>
          <p:cNvSpPr txBox="1"/>
          <p:nvPr/>
        </p:nvSpPr>
        <p:spPr>
          <a:xfrm>
            <a:off x="1019322"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1F05585F-2B0D-2F00-1B28-78B3242B0E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18740" y="7163863"/>
            <a:ext cx="914400" cy="914400"/>
          </a:xfrm>
          <a:prstGeom prst="rect">
            <a:avLst/>
          </a:prstGeom>
        </p:spPr>
      </p:pic>
      <p:sp>
        <p:nvSpPr>
          <p:cNvPr id="268" name="Rectangle 267">
            <a:extLst>
              <a:ext uri="{FF2B5EF4-FFF2-40B4-BE49-F238E27FC236}">
                <a16:creationId xmlns:a16="http://schemas.microsoft.com/office/drawing/2014/main" id="{3B5F7147-1662-343D-CA28-70AE9D4B1355}"/>
              </a:ext>
            </a:extLst>
          </p:cNvPr>
          <p:cNvSpPr/>
          <p:nvPr/>
        </p:nvSpPr>
        <p:spPr>
          <a:xfrm>
            <a:off x="1534601"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B07C3CC-F1A6-A4FE-1E4E-F0E4A634C770}"/>
              </a:ext>
            </a:extLst>
          </p:cNvPr>
          <p:cNvSpPr txBox="1"/>
          <p:nvPr/>
        </p:nvSpPr>
        <p:spPr>
          <a:xfrm>
            <a:off x="1785016"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319" name="TextBox 318">
            <a:extLst>
              <a:ext uri="{FF2B5EF4-FFF2-40B4-BE49-F238E27FC236}">
                <a16:creationId xmlns:a16="http://schemas.microsoft.com/office/drawing/2014/main" id="{1F587932-7E5D-4E4F-CDFA-948B04C430A8}"/>
              </a:ext>
            </a:extLst>
          </p:cNvPr>
          <p:cNvSpPr txBox="1"/>
          <p:nvPr/>
        </p:nvSpPr>
        <p:spPr>
          <a:xfrm>
            <a:off x="18926405" y="1626636"/>
            <a:ext cx="7811476" cy="1243417"/>
          </a:xfrm>
          <a:prstGeom prst="rect">
            <a:avLst/>
          </a:prstGeom>
          <a:noFill/>
        </p:spPr>
        <p:txBody>
          <a:bodyPr wrap="square" rtlCol="0">
            <a:spAutoFit/>
          </a:bodyPr>
          <a:lstStyle/>
          <a:p>
            <a:pPr marL="457200" marR="0" lvl="1">
              <a:lnSpc>
                <a:spcPct val="107000"/>
              </a:lnSpc>
              <a:spcBef>
                <a:spcPts val="200"/>
              </a:spcBef>
            </a:pPr>
            <a:r>
              <a:rPr lang="en-US" sz="4000" b="1" dirty="0">
                <a:solidFill>
                  <a:schemeClr val="bg1"/>
                </a:solidFill>
                <a:effectLst/>
                <a:latin typeface="Anton" pitchFamily="2" charset="0"/>
                <a:ea typeface="Times New Roman" panose="02020603050405020304" pitchFamily="18" charset="0"/>
                <a:cs typeface="Times New Roman" panose="02020603050405020304" pitchFamily="18" charset="0"/>
              </a:rPr>
              <a:t>Support Vector Regression (SVR)</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
        <p:nvSpPr>
          <p:cNvPr id="162" name="Rectangle 161">
            <a:extLst>
              <a:ext uri="{FF2B5EF4-FFF2-40B4-BE49-F238E27FC236}">
                <a16:creationId xmlns:a16="http://schemas.microsoft.com/office/drawing/2014/main" id="{AF0469B4-9098-C650-7D1B-72A95706F47B}"/>
              </a:ext>
            </a:extLst>
          </p:cNvPr>
          <p:cNvSpPr/>
          <p:nvPr/>
        </p:nvSpPr>
        <p:spPr>
          <a:xfrm rot="2722170">
            <a:off x="18596087" y="11075085"/>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F7EB6C59-3D38-D7CD-6C35-BA5C494ECE2C}"/>
              </a:ext>
            </a:extLst>
          </p:cNvPr>
          <p:cNvSpPr txBox="1"/>
          <p:nvPr/>
        </p:nvSpPr>
        <p:spPr>
          <a:xfrm>
            <a:off x="20070072" y="2395943"/>
            <a:ext cx="5949625" cy="523220"/>
          </a:xfrm>
          <a:prstGeom prst="rect">
            <a:avLst/>
          </a:prstGeom>
          <a:noFill/>
        </p:spPr>
        <p:txBody>
          <a:bodyPr wrap="square" rtlCol="0">
            <a:spAutoFit/>
          </a:bodyPr>
          <a:lstStyle/>
          <a:p>
            <a:r>
              <a:rPr lang="en-US" sz="2800" b="1" dirty="0" err="1">
                <a:solidFill>
                  <a:schemeClr val="tx1"/>
                </a:solidFill>
                <a:effectLst/>
                <a:latin typeface="Times New Roman" panose="02020603050405020304" pitchFamily="18" charset="0"/>
                <a:ea typeface="Calibri" panose="020F0502020204030204" pitchFamily="34" charset="0"/>
              </a:rPr>
              <a:t>Công</a:t>
            </a:r>
            <a:r>
              <a:rPr lang="en-US" sz="2800" b="1" dirty="0">
                <a:solidFill>
                  <a:schemeClr val="tx1"/>
                </a:solidFill>
                <a:effectLst/>
                <a:latin typeface="Times New Roman" panose="02020603050405020304" pitchFamily="18" charset="0"/>
                <a:ea typeface="Calibri" panose="020F0502020204030204" pitchFamily="34" charset="0"/>
              </a:rPr>
              <a:t> </a:t>
            </a:r>
            <a:r>
              <a:rPr lang="en-US" sz="2800" b="1" dirty="0" err="1">
                <a:solidFill>
                  <a:schemeClr val="tx1"/>
                </a:solidFill>
                <a:effectLst/>
                <a:latin typeface="Times New Roman" panose="02020603050405020304" pitchFamily="18" charset="0"/>
                <a:ea typeface="Calibri" panose="020F0502020204030204" pitchFamily="34" charset="0"/>
              </a:rPr>
              <a:t>thức</a:t>
            </a:r>
            <a:r>
              <a:rPr lang="en-US" sz="2800" b="1" dirty="0">
                <a:solidFill>
                  <a:schemeClr val="tx1"/>
                </a:solidFill>
                <a:effectLst/>
                <a:latin typeface="Times New Roman" panose="02020603050405020304" pitchFamily="18" charset="0"/>
                <a:ea typeface="Calibri" panose="020F0502020204030204" pitchFamily="34" charset="0"/>
              </a:rPr>
              <a:t> </a:t>
            </a:r>
            <a:r>
              <a:rPr lang="vi-VN" sz="2800" b="1" dirty="0">
                <a:solidFill>
                  <a:schemeClr val="tx1"/>
                </a:solidFill>
                <a:effectLst/>
                <a:latin typeface="Times New Roman" panose="02020603050405020304" pitchFamily="18" charset="0"/>
                <a:ea typeface="Calibri" panose="020F0502020204030204" pitchFamily="34" charset="0"/>
              </a:rPr>
              <a:t>SVR: </a:t>
            </a:r>
            <a:endParaRPr lang="en-US" sz="2800" b="1" dirty="0">
              <a:solidFill>
                <a:schemeClr val="tx1"/>
              </a:solidFill>
            </a:endParaRPr>
          </a:p>
        </p:txBody>
      </p:sp>
      <p:pic>
        <p:nvPicPr>
          <p:cNvPr id="166" name="Picture 165">
            <a:extLst>
              <a:ext uri="{FF2B5EF4-FFF2-40B4-BE49-F238E27FC236}">
                <a16:creationId xmlns:a16="http://schemas.microsoft.com/office/drawing/2014/main" id="{B9267289-9B30-E1E7-DF6B-9AB17322078A}"/>
              </a:ext>
            </a:extLst>
          </p:cNvPr>
          <p:cNvPicPr>
            <a:picLocks noChangeAspect="1"/>
          </p:cNvPicPr>
          <p:nvPr/>
        </p:nvPicPr>
        <p:blipFill>
          <a:blip r:embed="rId13"/>
          <a:stretch>
            <a:fillRect/>
          </a:stretch>
        </p:blipFill>
        <p:spPr>
          <a:xfrm>
            <a:off x="27300156" y="2143672"/>
            <a:ext cx="5342415" cy="726381"/>
          </a:xfrm>
          <a:prstGeom prst="rect">
            <a:avLst/>
          </a:prstGeom>
        </p:spPr>
      </p:pic>
      <p:sp>
        <p:nvSpPr>
          <p:cNvPr id="167" name="TextBox 166">
            <a:extLst>
              <a:ext uri="{FF2B5EF4-FFF2-40B4-BE49-F238E27FC236}">
                <a16:creationId xmlns:a16="http://schemas.microsoft.com/office/drawing/2014/main" id="{38821242-DFA0-CC67-BED9-F1D6801CE5E3}"/>
              </a:ext>
            </a:extLst>
          </p:cNvPr>
          <p:cNvSpPr txBox="1"/>
          <p:nvPr/>
        </p:nvSpPr>
        <p:spPr>
          <a:xfrm>
            <a:off x="21759927" y="3243638"/>
            <a:ext cx="7224464" cy="3323987"/>
          </a:xfrm>
          <a:prstGeom prst="rect">
            <a:avLst/>
          </a:prstGeom>
          <a:noFill/>
        </p:spPr>
        <p:txBody>
          <a:bodyPr wrap="square" rtlCol="0">
            <a:spAutoFit/>
          </a:bodyPr>
          <a:lstStyle/>
          <a:p>
            <a:r>
              <a:rPr lang="en-US" sz="2800" b="1" dirty="0">
                <a:latin typeface="Times New Roman" panose="02020603050405020304" pitchFamily="18" charset="0"/>
                <a:ea typeface="Calibri" panose="020F0502020204030204" pitchFamily="34" charset="0"/>
              </a:rPr>
              <a:t>T</a:t>
            </a:r>
            <a:r>
              <a:rPr lang="vi-VN" sz="2800" b="1" dirty="0">
                <a:effectLst/>
                <a:latin typeface="Times New Roman" panose="02020603050405020304" pitchFamily="18" charset="0"/>
                <a:ea typeface="Calibri" panose="020F0502020204030204" pitchFamily="34" charset="0"/>
              </a:rPr>
              <a:t>rong đó</a:t>
            </a:r>
            <a:r>
              <a:rPr lang="en-US" sz="2800" b="1" dirty="0">
                <a:effectLst/>
                <a:latin typeface="Times New Roman" panose="02020603050405020304" pitchFamily="18" charset="0"/>
                <a:ea typeface="Calibri" panose="020F0502020204030204" pitchFamily="34" charset="0"/>
              </a:rPr>
              <a:t>:</a:t>
            </a:r>
          </a:p>
          <a:p>
            <a:r>
              <a:rPr lang="vi-VN" sz="2800" b="1" dirty="0">
                <a:effectLst/>
                <a:latin typeface="Times New Roman" panose="02020603050405020304" pitchFamily="18" charset="0"/>
                <a:ea typeface="Calibri" panose="020F0502020204030204" pitchFamily="34" charset="0"/>
              </a:rPr>
              <a:t> φ</a:t>
            </a:r>
            <a:r>
              <a:rPr lang="en-US" sz="2800" b="1" dirty="0">
                <a:latin typeface="Times New Roman" panose="02020603050405020304" pitchFamily="18" charset="0"/>
                <a:ea typeface="Calibri" panose="020F0502020204030204" pitchFamily="34" charset="0"/>
              </a:rPr>
              <a:t>:</a:t>
            </a:r>
            <a:r>
              <a:rPr lang="vi-VN" sz="2800" b="1" dirty="0">
                <a:effectLst/>
                <a:latin typeface="Times New Roman" panose="02020603050405020304" pitchFamily="18" charset="0"/>
                <a:ea typeface="Calibri" panose="020F0502020204030204" pitchFamily="34" charset="0"/>
              </a:rPr>
              <a:t> biểu thị phép ánh xạ phi tuyến tính từ không gian đầu vào đến không gian đặc điểm</a:t>
            </a:r>
            <a:r>
              <a:rPr lang="en-US" sz="2800" b="1" dirty="0">
                <a:effectLst/>
                <a:latin typeface="Times New Roman" panose="02020603050405020304" pitchFamily="18" charset="0"/>
                <a:ea typeface="Calibri" panose="020F0502020204030204" pitchFamily="34" charset="0"/>
              </a:rPr>
              <a:t>.</a:t>
            </a:r>
          </a:p>
          <a:p>
            <a:r>
              <a:rPr lang="vi-VN" sz="2800" b="1" dirty="0">
                <a:effectLst/>
                <a:latin typeface="Times New Roman" panose="02020603050405020304" pitchFamily="18" charset="0"/>
                <a:ea typeface="Calibri" panose="020F0502020204030204" pitchFamily="34" charset="0"/>
              </a:rPr>
              <a:t> w</a:t>
            </a:r>
            <a:r>
              <a:rPr lang="en-US" sz="2800" b="1" dirty="0">
                <a:effectLst/>
                <a:latin typeface="Times New Roman" panose="02020603050405020304" pitchFamily="18" charset="0"/>
                <a:ea typeface="Calibri" panose="020F0502020204030204" pitchFamily="34" charset="0"/>
              </a:rPr>
              <a:t>:</a:t>
            </a:r>
            <a:r>
              <a:rPr lang="vi-VN" sz="2800" b="1" dirty="0">
                <a:effectLst/>
                <a:latin typeface="Times New Roman" panose="02020603050405020304" pitchFamily="18" charset="0"/>
                <a:ea typeface="Calibri" panose="020F0502020204030204" pitchFamily="34" charset="0"/>
              </a:rPr>
              <a:t> là vectơ hệ số trọng số và b là hằng số độ lệch. </a:t>
            </a:r>
            <a:endParaRPr lang="en-US" sz="2800" b="1" dirty="0">
              <a:effectLst/>
              <a:latin typeface="Times New Roman" panose="02020603050405020304" pitchFamily="18" charset="0"/>
              <a:ea typeface="Calibri" panose="020F0502020204030204" pitchFamily="34" charset="0"/>
            </a:endParaRPr>
          </a:p>
          <a:p>
            <a:r>
              <a:rPr lang="vi-VN" sz="2800" b="1" dirty="0">
                <a:effectLst/>
                <a:latin typeface="Times New Roman" panose="02020603050405020304" pitchFamily="18" charset="0"/>
                <a:ea typeface="Calibri" panose="020F0502020204030204" pitchFamily="34" charset="0"/>
              </a:rPr>
              <a:t>w và b được ước tính bằng cách giảm thiểu vấn đề tối ưu hóa sau: </a:t>
            </a:r>
            <a:endParaRPr lang="en-US" sz="2800" b="1" dirty="0">
              <a:effectLst/>
              <a:latin typeface="Calibri" panose="020F0502020204030204" pitchFamily="34" charset="0"/>
              <a:ea typeface="Calibri" panose="020F0502020204030204" pitchFamily="34" charset="0"/>
            </a:endParaRPr>
          </a:p>
          <a:p>
            <a:endParaRPr lang="en-US" dirty="0"/>
          </a:p>
        </p:txBody>
      </p:sp>
      <p:pic>
        <p:nvPicPr>
          <p:cNvPr id="168" name="Picture 167" descr="A math equations and numbers&#10;&#10;Description automatically generated with medium confidence">
            <a:extLst>
              <a:ext uri="{FF2B5EF4-FFF2-40B4-BE49-F238E27FC236}">
                <a16:creationId xmlns:a16="http://schemas.microsoft.com/office/drawing/2014/main" id="{4D434AB3-3E22-E58B-05A1-544EFE127815}"/>
              </a:ext>
            </a:extLst>
          </p:cNvPr>
          <p:cNvPicPr>
            <a:picLocks noChangeAspect="1"/>
          </p:cNvPicPr>
          <p:nvPr/>
        </p:nvPicPr>
        <p:blipFill>
          <a:blip r:embed="rId14"/>
          <a:stretch>
            <a:fillRect/>
          </a:stretch>
        </p:blipFill>
        <p:spPr>
          <a:xfrm>
            <a:off x="24766752" y="6314455"/>
            <a:ext cx="7782915" cy="2278553"/>
          </a:xfrm>
          <a:prstGeom prst="rect">
            <a:avLst/>
          </a:prstGeom>
        </p:spPr>
      </p:pic>
      <p:sp>
        <p:nvSpPr>
          <p:cNvPr id="176" name="TextBox 175">
            <a:extLst>
              <a:ext uri="{FF2B5EF4-FFF2-40B4-BE49-F238E27FC236}">
                <a16:creationId xmlns:a16="http://schemas.microsoft.com/office/drawing/2014/main" id="{D9FA9381-1EDD-288F-CB08-1501C978ED5E}"/>
              </a:ext>
            </a:extLst>
          </p:cNvPr>
          <p:cNvSpPr txBox="1"/>
          <p:nvPr/>
        </p:nvSpPr>
        <p:spPr>
          <a:xfrm>
            <a:off x="1338756" y="14747751"/>
            <a:ext cx="6956474" cy="5478423"/>
          </a:xfrm>
          <a:prstGeom prst="rect">
            <a:avLst/>
          </a:prstGeom>
          <a:noFill/>
        </p:spPr>
        <p:txBody>
          <a:bodyPr wrap="square" rtlCol="0">
            <a:spAutoFit/>
          </a:bodyPr>
          <a:lstStyle/>
          <a:p>
            <a:r>
              <a:rPr lang="vi-VN" sz="2800" b="1" dirty="0">
                <a:effectLst/>
                <a:latin typeface="Times New Roman" panose="02020603050405020304" pitchFamily="18" charset="0"/>
                <a:ea typeface="Calibri" panose="020F0502020204030204" pitchFamily="34" charset="0"/>
              </a:rPr>
              <a:t>Support Vector Machine (SVM) là một thuật toán học máy cho các vấn đề phân loại. Sau khi SVM được phát minh, nó đã được cập nhật để hỗ trợ hồi quy vectơ (SVR) bằng cách kết hợp một dạng hàm mất mát được gọi là hàm mất mát không nhạy cảm với ε, hàm này phạt các điểm dữ liệu miễn là chúng vượt quá ε, SVR trong không gian đặc điểm có nhiều chiều trở thành phương pháp hồi quy dựa trên hạt nhân phi tuyến tính xác định siêu phẳng hồi quy tối ưu với rủi ro cấu trúc tối thiểu.</a:t>
            </a:r>
            <a:endParaRPr lang="en-US" sz="2800" b="1"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1382209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7EA6A5A0-034E-C3B5-190B-99950D09D8BB}"/>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8B5DA468-CCAC-5CDC-2CA9-900B937C5766}"/>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1D51BD74-B829-549F-8CD2-DE6E75FEA1F3}"/>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8E5AA561-553A-DFE0-7DB6-D53D798243EF}"/>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4EBEEC83-A1F2-EF6A-E307-AB57A68D4FCE}"/>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7364D504-ECAE-8AB8-1F42-B636AC194DE6}"/>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869E0A30-4E4F-9919-8DC7-FEAB49876E3A}"/>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037A9FA2-B8E1-58A6-DC8E-DA426270928E}"/>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EACB4835-68BC-1005-E5A5-60EC1A38CD34}"/>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7EF97BD5-F64A-8BBA-DC4E-297E13E24983}"/>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E3EF1097-5DB0-A494-BD49-785EBA4EEEE5}"/>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90603C2D-2E66-2992-05B7-3E6DF5D4261B}"/>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745F82EB-136F-8C0D-07ED-0C27F6FBF5A9}"/>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84F45433-4CF1-562F-D514-36F844F2964D}"/>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ED3173A0-174A-A993-BCFF-DB6C5A90629B}"/>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3E2A3E8A-9C6A-A232-F8C6-226527AB7999}"/>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2B489DDD-A87B-DD0B-B2DD-0DEF28BBD9F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F34285F0-E210-F026-F8A6-7340E2B97690}"/>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4E5227BA-A852-AAE7-986F-19157DA56685}"/>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1612029B-EBA7-5E64-772B-FA63F76D025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7A1A5652-8D9C-5CF8-33DB-0FA6AB982C19}"/>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87F70B2A-847A-EF0F-6E88-E6A2AFB1FD2F}"/>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49CB0F33-CE3E-AEA4-0927-58C0B207061E}"/>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E9B57FB6-A4EF-6343-28B9-CD78867452A8}"/>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A23927F0-A02F-9A87-90C7-8859A2C8D71D}"/>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55040031-99C2-1A88-630D-0991E94A17DA}"/>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1D16EE27-4EE3-B057-9F66-A68FA853A999}"/>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8699DAD4-088D-BA77-0CF6-7FC31B9708CD}"/>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50838CA3-2BA1-FF2B-E067-A802C9C10EB0}"/>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ECC57E4C-CD5F-E2AE-DC8F-2B1C05D19B29}"/>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7E91B77E-B2C5-8F00-6DB6-A6B00849B5B1}"/>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D32A8261-7887-7D3B-1F14-AA489F471C6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F4AB4D89-EA9D-17BD-FFCA-A9549001A62B}"/>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075AB89B-F7C9-C373-762E-D84AABA281FC}"/>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FD04BC51-7B47-0726-92DD-09AE26EE8DBB}"/>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DDB4357B-A932-3D03-AA3B-9D8B5C8D82E3}"/>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9A45307E-B2C8-8591-8793-B575413A4D43}"/>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55658FDA-41BA-E6B4-B5EB-71803C487644}"/>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D01E5E9-243D-6C57-8FDF-387115DB5D51}"/>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DBEF5859-DAF0-9754-1C0A-4A3D77991AA3}"/>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BFD048D0-A2B6-8DFB-38F8-359F24772A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8B70A761-BF53-396D-C896-5A2597D6248E}"/>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9B3A6577-6F06-F733-892F-93306CC63178}"/>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82670840-7408-073A-E2C9-0A12E0A75E5F}"/>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B2C9C20-090A-DEE0-CF7B-076DBE8F2269}"/>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E5E4AE7C-41BC-42E2-DE5A-B541EDF45CDD}"/>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DAD94C0B-6D69-2771-F73D-17C2821A09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921ACE17-0787-D2AE-2641-1841C1682BD5}"/>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B9C8EBCD-76F7-ED07-4A59-E0C97287A3BF}"/>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FB60F22C-50E9-5E74-876A-1F32FBE173B9}"/>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349BD73-8E6F-CA5F-8AA6-D1907229AB08}"/>
              </a:ext>
            </a:extLst>
          </p:cNvPr>
          <p:cNvSpPr txBox="1"/>
          <p:nvPr/>
        </p:nvSpPr>
        <p:spPr>
          <a:xfrm>
            <a:off x="2340337" y="377628"/>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dirty="0">
                <a:solidFill>
                  <a:schemeClr val="bg1"/>
                </a:solidFill>
                <a:latin typeface="Anton"/>
                <a:sym typeface="Anton"/>
              </a:rPr>
              <a:t>THUẬT TOÁN</a:t>
            </a:r>
            <a:endParaRPr lang="en-US" sz="5400" dirty="0">
              <a:solidFill>
                <a:schemeClr val="bg1"/>
              </a:solidFill>
            </a:endParaRPr>
          </a:p>
        </p:txBody>
      </p:sp>
      <p:sp>
        <p:nvSpPr>
          <p:cNvPr id="3" name="Google Shape;184;p11">
            <a:extLst>
              <a:ext uri="{FF2B5EF4-FFF2-40B4-BE49-F238E27FC236}">
                <a16:creationId xmlns:a16="http://schemas.microsoft.com/office/drawing/2014/main" id="{6F3D0465-5319-6664-5F3F-130F3EDC358D}"/>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F312D8BF-CDA9-D59D-546A-F905BC4F172D}"/>
              </a:ext>
            </a:extLst>
          </p:cNvPr>
          <p:cNvGrpSpPr/>
          <p:nvPr/>
        </p:nvGrpSpPr>
        <p:grpSpPr>
          <a:xfrm rot="2700000">
            <a:off x="597037" y="10594126"/>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6A978494-88B3-1355-879C-3F25ABF1038D}"/>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5F356876-C32F-4FDF-9F33-5BCC2F1DAEAC}"/>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89C53BAC-4DA3-2273-21A5-B295BD896E1E}"/>
              </a:ext>
            </a:extLst>
          </p:cNvPr>
          <p:cNvGrpSpPr/>
          <p:nvPr/>
        </p:nvGrpSpPr>
        <p:grpSpPr>
          <a:xfrm rot="2700000">
            <a:off x="-895581" y="9931580"/>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E107EAF7-35B4-70A2-93F9-9B7B62376475}"/>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ABE8FF80-B5DD-5E44-7916-DC7327D58C6A}"/>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F53E282D-FA74-7088-30CB-7E491E04A6D5}"/>
              </a:ext>
            </a:extLst>
          </p:cNvPr>
          <p:cNvGrpSpPr/>
          <p:nvPr/>
        </p:nvGrpSpPr>
        <p:grpSpPr>
          <a:xfrm rot="2700000">
            <a:off x="8055506" y="-2269071"/>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D0BC6FA2-0A3F-B479-03CD-D36865D77016}"/>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F4CD78EC-EDE4-FC03-C12B-AA5BB832366C}"/>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90B24CF6-86FC-37A0-0278-DA87A62FEA8E}"/>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9AFD23CF-C18F-5D5C-5371-AD3943A7E439}"/>
              </a:ext>
            </a:extLst>
          </p:cNvPr>
          <p:cNvSpPr/>
          <p:nvPr/>
        </p:nvSpPr>
        <p:spPr>
          <a:xfrm>
            <a:off x="937202" y="259988"/>
            <a:ext cx="1339013" cy="1300095"/>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44272EB-859D-AFFD-7072-D7379F6B688A}"/>
              </a:ext>
            </a:extLst>
          </p:cNvPr>
          <p:cNvSpPr txBox="1"/>
          <p:nvPr/>
        </p:nvSpPr>
        <p:spPr>
          <a:xfrm>
            <a:off x="1162058" y="288384"/>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pic>
        <p:nvPicPr>
          <p:cNvPr id="274" name="Picture 273">
            <a:extLst>
              <a:ext uri="{FF2B5EF4-FFF2-40B4-BE49-F238E27FC236}">
                <a16:creationId xmlns:a16="http://schemas.microsoft.com/office/drawing/2014/main" id="{79CD80C0-F846-1762-3C0C-1BB207A8FC85}"/>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8C72866E-C06A-6A29-00AB-A2D950A4B95E}"/>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232CCF2D-0D2C-70EB-D024-9BC42A0F444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6B3AC736-EFE2-C128-9952-9B6C1FF6E6BE}"/>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2AEE17DF-3108-743A-6D3A-7832FC8EA804}"/>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5BB8A1AF-51AE-8E8A-C664-15BF3388FC01}"/>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049D58C0-7A37-C68B-1D89-A7178D702C13}"/>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D39E4677-3FB7-405A-EF70-7E2C415FEDE5}"/>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C0C262BC-B0A3-6A47-3996-A69990D618EB}"/>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5B1A79CC-AE5D-23F8-5347-DA2D6D4852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889672FE-B2C6-BC59-2C97-2D492DC6D69D}"/>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0D69432-28D1-3BBA-F843-4161333A248E}"/>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0F980212-03EE-821D-1458-1BF830C22C9F}"/>
              </a:ext>
            </a:extLst>
          </p:cNvPr>
          <p:cNvSpPr/>
          <p:nvPr/>
        </p:nvSpPr>
        <p:spPr>
          <a:xfrm rot="2722170">
            <a:off x="15050993" y="10235950"/>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34.png">
            <a:extLst>
              <a:ext uri="{FF2B5EF4-FFF2-40B4-BE49-F238E27FC236}">
                <a16:creationId xmlns:a16="http://schemas.microsoft.com/office/drawing/2014/main" id="{B7D26EA9-F701-EEA2-77C9-A466F7C27EAB}"/>
              </a:ext>
            </a:extLst>
          </p:cNvPr>
          <p:cNvPicPr/>
          <p:nvPr/>
        </p:nvPicPr>
        <p:blipFill>
          <a:blip r:embed="rId12"/>
          <a:srcRect/>
          <a:stretch>
            <a:fillRect/>
          </a:stretch>
        </p:blipFill>
        <p:spPr>
          <a:xfrm>
            <a:off x="4176733" y="1550246"/>
            <a:ext cx="10003365" cy="8449082"/>
          </a:xfrm>
          <a:prstGeom prst="rect">
            <a:avLst/>
          </a:prstGeom>
          <a:ln/>
        </p:spPr>
      </p:pic>
      <p:sp>
        <p:nvSpPr>
          <p:cNvPr id="7" name="TextBox 6">
            <a:extLst>
              <a:ext uri="{FF2B5EF4-FFF2-40B4-BE49-F238E27FC236}">
                <a16:creationId xmlns:a16="http://schemas.microsoft.com/office/drawing/2014/main" id="{FAE05FFF-DD38-BB35-057A-1083B16FA52C}"/>
              </a:ext>
            </a:extLst>
          </p:cNvPr>
          <p:cNvSpPr txBox="1"/>
          <p:nvPr/>
        </p:nvSpPr>
        <p:spPr>
          <a:xfrm>
            <a:off x="6197991" y="1044844"/>
            <a:ext cx="6011487" cy="523220"/>
          </a:xfrm>
          <a:prstGeom prst="rect">
            <a:avLst/>
          </a:prstGeom>
          <a:noFill/>
        </p:spPr>
        <p:txBody>
          <a:bodyPr wrap="square" rtlCol="0">
            <a:spAutoFit/>
          </a:bodyPr>
          <a:lstStyle/>
          <a:p>
            <a:r>
              <a:rPr lang="en-US" sz="2800" b="1" dirty="0"/>
              <a:t>DỮ LIỆU CHUNG CỦA 2 MÔ HÌNH</a:t>
            </a:r>
          </a:p>
        </p:txBody>
      </p:sp>
    </p:spTree>
    <p:extLst>
      <p:ext uri="{BB962C8B-B14F-4D97-AF65-F5344CB8AC3E}">
        <p14:creationId xmlns:p14="http://schemas.microsoft.com/office/powerpoint/2010/main" val="344518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A969544D-9979-0525-B6B2-75CBBCB727F7}"/>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718D2257-2FB8-0C05-F366-BFD4D6C3EC67}"/>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F9179028-6B45-C828-57C8-22123DCC8118}"/>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85A645A4-7CBA-F78D-5669-7C8480D6EEB1}"/>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4A545792-1F4B-2334-6FED-023B6EB3F9F8}"/>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725021C4-4ACD-DFA2-C1BD-4AAE1B92D05E}"/>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6E5EC04B-64E7-B790-DA52-D3392812928E}"/>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5390684E-B1FC-F906-8F16-CD3BCCC95FAD}"/>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0244AC79-4136-2D4C-3138-E7FAA981B940}"/>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65640EF6-E073-D00E-9E14-F3C4A031C0CE}"/>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4AB2BF20-D7EF-2B1E-4855-EE2817416E2C}"/>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C36C4F24-50DA-F08B-3B78-7EE22C3C7CB9}"/>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A70CCAA1-B577-BB64-5661-B67831B938CB}"/>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874779EE-9F6E-C546-90D2-8DFD511718F6}"/>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1AD07BB5-FA5E-E2A5-E4C3-E175AB945807}"/>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2918387E-AD10-AD6C-52FC-B3298560F7E1}"/>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99530D41-9024-BFFF-7B9F-B4E1DD7A0AA0}"/>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09D8513F-35F4-5FC1-D072-06923137DA34}"/>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8498FBA0-28DF-F108-2E90-11D194660DDF}"/>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5BDC1E7D-9ABF-E3D3-51CD-8B2FFDDC2F03}"/>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92684C3D-EA96-98C8-1952-5C295C111EFA}"/>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27D62655-F6C9-DB58-4A24-C0924366BA24}"/>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2DA4F3A3-D447-0A4D-1197-6B2AD7CC2652}"/>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A8B039D1-90B6-9236-3023-AD3980D0CE6F}"/>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15698D85-1635-D424-62EA-53715102A86A}"/>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C99C889E-D91D-DEED-2A2C-516F95EAAFA1}"/>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02347F0A-C7C1-D446-5795-B88A6AC307BD}"/>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0C1640DA-D867-8015-C8ED-EF049A2B3E86}"/>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2A062458-A89D-79C4-6AC8-3E3655C20560}"/>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1C8EE2C0-20FB-9FED-2426-AB4E16A190BB}"/>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2C892D41-068D-763A-3625-ADBAEA610438}"/>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E3F66CEC-A9AF-B025-D687-744617D2014B}"/>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AD99C8AC-EC54-21C7-0CB3-321EF23FD185}"/>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5376E4B7-0483-C80E-6F3D-16733575637E}"/>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6984CC2B-B6FF-06D5-14B4-B49D7709931F}"/>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966C16BA-4686-5AA1-DFB8-ECC6967F9FCF}"/>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BCE3EC30-A08C-31E7-E9B1-9706999C4466}"/>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7EB6731E-65B7-FFE2-A29F-E07E5A7102B1}"/>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A5FDBB5-FAA7-28B6-223F-B37F196DB70E}"/>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8722A7F6-7C2E-001C-14AD-D4C0B3EC43DC}"/>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2BED46B5-6E34-9070-1F9E-48BCF9234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3A8D09B3-FA9A-C2D2-E590-A8DB2B1DD531}"/>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17B9EE35-04FF-7469-460B-969BA39E15DC}"/>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22463C0A-22BC-B768-937F-8F24B817CBC2}"/>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416A7D41-32B0-9262-B9B2-C52523F9112D}"/>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4FE3B43B-DF21-8147-DCE1-FDD7393C707C}"/>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27890DAA-88AB-25D5-97D6-FC34F87459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ACE4DFA1-40EC-6A43-983A-E59240A519BD}"/>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8DEFDC24-8D42-CBE5-379F-1A9B4AB5A9AE}"/>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D4A7D914-55EB-420A-8394-E09BD8A8BD94}"/>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E88166FC-B38F-1E4D-833B-415D7170A722}"/>
              </a:ext>
            </a:extLst>
          </p:cNvPr>
          <p:cNvSpPr txBox="1"/>
          <p:nvPr/>
        </p:nvSpPr>
        <p:spPr>
          <a:xfrm>
            <a:off x="2340337" y="377628"/>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dirty="0">
                <a:solidFill>
                  <a:schemeClr val="bg1"/>
                </a:solidFill>
                <a:latin typeface="Anton"/>
                <a:sym typeface="Anton"/>
              </a:rPr>
              <a:t>THUẬT TOÁN</a:t>
            </a:r>
            <a:endParaRPr lang="en-US" sz="5400" dirty="0">
              <a:solidFill>
                <a:schemeClr val="bg1"/>
              </a:solidFill>
            </a:endParaRPr>
          </a:p>
        </p:txBody>
      </p:sp>
      <p:sp>
        <p:nvSpPr>
          <p:cNvPr id="3" name="Google Shape;184;p11">
            <a:extLst>
              <a:ext uri="{FF2B5EF4-FFF2-40B4-BE49-F238E27FC236}">
                <a16:creationId xmlns:a16="http://schemas.microsoft.com/office/drawing/2014/main" id="{497CB881-E5C0-4EBF-7558-BBF039EFAAC2}"/>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8C84ACA1-570A-6FEE-F11D-95F50BE93BA8}"/>
              </a:ext>
            </a:extLst>
          </p:cNvPr>
          <p:cNvGrpSpPr/>
          <p:nvPr/>
        </p:nvGrpSpPr>
        <p:grpSpPr>
          <a:xfrm rot="2700000">
            <a:off x="597037" y="10594126"/>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3BB418C9-86C4-FFEE-334E-4673873A5CE3}"/>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BA8B32E9-D6EC-CDC2-E369-C1DE9AFC8E62}"/>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57A3AC5C-4768-FE4C-519D-B5FED1647CAD}"/>
              </a:ext>
            </a:extLst>
          </p:cNvPr>
          <p:cNvGrpSpPr/>
          <p:nvPr/>
        </p:nvGrpSpPr>
        <p:grpSpPr>
          <a:xfrm rot="2700000">
            <a:off x="-895581" y="9931580"/>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9F87CFCA-7C23-91B5-94B7-F0FF5E417B17}"/>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CB09C248-17AC-BD9F-601B-2FD8CA83AB02}"/>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C30DDB01-6595-4459-D131-47529BA527FA}"/>
              </a:ext>
            </a:extLst>
          </p:cNvPr>
          <p:cNvGrpSpPr/>
          <p:nvPr/>
        </p:nvGrpSpPr>
        <p:grpSpPr>
          <a:xfrm rot="2700000">
            <a:off x="8055506" y="-2269071"/>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E678F21B-5A6F-EA9F-1929-37BDFB174D7B}"/>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B614899E-27F8-BD7D-E740-27620133E4BD}"/>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8FF60E2D-4FF4-059D-FB25-3A6CF5AED51C}"/>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2FA6824B-4537-D4C8-48E2-1C532634D791}"/>
              </a:ext>
            </a:extLst>
          </p:cNvPr>
          <p:cNvSpPr/>
          <p:nvPr/>
        </p:nvSpPr>
        <p:spPr>
          <a:xfrm>
            <a:off x="937202" y="259988"/>
            <a:ext cx="1339013" cy="1300095"/>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BF10969-2CAC-CAA7-6D13-5DAA8F1A78FD}"/>
              </a:ext>
            </a:extLst>
          </p:cNvPr>
          <p:cNvSpPr txBox="1"/>
          <p:nvPr/>
        </p:nvSpPr>
        <p:spPr>
          <a:xfrm>
            <a:off x="1162058" y="288384"/>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67" name="TextBox 266">
            <a:extLst>
              <a:ext uri="{FF2B5EF4-FFF2-40B4-BE49-F238E27FC236}">
                <a16:creationId xmlns:a16="http://schemas.microsoft.com/office/drawing/2014/main" id="{DF134E70-61E4-0802-80D0-08203410FE05}"/>
              </a:ext>
            </a:extLst>
          </p:cNvPr>
          <p:cNvSpPr txBox="1"/>
          <p:nvPr/>
        </p:nvSpPr>
        <p:spPr>
          <a:xfrm>
            <a:off x="443005" y="1774263"/>
            <a:ext cx="9068143" cy="1177566"/>
          </a:xfrm>
          <a:prstGeom prst="rect">
            <a:avLst/>
          </a:prstGeom>
          <a:noFill/>
        </p:spPr>
        <p:txBody>
          <a:bodyPr wrap="square" rtlCol="0">
            <a:spAutoFit/>
          </a:bodyPr>
          <a:lstStyle/>
          <a:p>
            <a:pPr marL="457200" marR="0" lvl="1">
              <a:lnSpc>
                <a:spcPct val="107000"/>
              </a:lnSpc>
              <a:spcBef>
                <a:spcPts val="200"/>
              </a:spcBef>
            </a:pPr>
            <a:r>
              <a:rPr lang="en-US" sz="3600" b="1" dirty="0">
                <a:solidFill>
                  <a:schemeClr val="bg1"/>
                </a:solidFill>
                <a:effectLst/>
                <a:latin typeface="+mj-lt"/>
                <a:ea typeface="Times New Roman" panose="02020603050405020304" pitchFamily="18" charset="0"/>
                <a:cs typeface="Times New Roman" panose="02020603050405020304" pitchFamily="18" charset="0"/>
              </a:rPr>
              <a:t>Support Vector Regression (SVR)</a:t>
            </a: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
        <p:nvSpPr>
          <p:cNvPr id="272" name="TextBox 271">
            <a:extLst>
              <a:ext uri="{FF2B5EF4-FFF2-40B4-BE49-F238E27FC236}">
                <a16:creationId xmlns:a16="http://schemas.microsoft.com/office/drawing/2014/main" id="{5E0548CC-3528-17D0-458D-1BAC3C807931}"/>
              </a:ext>
            </a:extLst>
          </p:cNvPr>
          <p:cNvSpPr txBox="1"/>
          <p:nvPr/>
        </p:nvSpPr>
        <p:spPr>
          <a:xfrm>
            <a:off x="889069" y="2661374"/>
            <a:ext cx="6956474" cy="5047536"/>
          </a:xfrm>
          <a:prstGeom prst="rect">
            <a:avLst/>
          </a:prstGeom>
          <a:noFill/>
        </p:spPr>
        <p:txBody>
          <a:bodyPr wrap="square" rtlCol="0">
            <a:spAutoFit/>
          </a:bodyPr>
          <a:lstStyle/>
          <a:p>
            <a:r>
              <a:rPr lang="vi-VN" sz="2800" dirty="0">
                <a:effectLst/>
                <a:latin typeface="Times New Roman" panose="02020603050405020304" pitchFamily="18" charset="0"/>
                <a:ea typeface="Calibri" panose="020F0502020204030204" pitchFamily="34" charset="0"/>
              </a:rPr>
              <a:t>Support Vector Machine (SVM) là một thuật toán học máy cho các vấn đề phân loại. Sau khi SVM được phát minh, nó đã được cập nhật để hỗ trợ hồi quy vectơ (SVR) bằng cách kết hợp một dạng hàm mất mát được gọi là hàm mất mát không nhạy cảm với ε, hàm này phạt các điểm dữ liệu miễn là chúng vượt quá ε, SVR trong không gian đặc điểm có nhiều chiều trở thành phương pháp hồi quy dựa trên hạt nhân phi tuyến tính xác định siêu phẳng hồi quy tối ưu với rủi ro cấu trúc tối thiểu.</a:t>
            </a:r>
            <a:endParaRPr lang="en-US" sz="2800" dirty="0">
              <a:effectLst/>
              <a:latin typeface="Calibri" panose="020F0502020204030204" pitchFamily="34" charset="0"/>
              <a:ea typeface="Calibri" panose="020F0502020204030204" pitchFamily="34" charset="0"/>
            </a:endParaRPr>
          </a:p>
          <a:p>
            <a:endParaRPr lang="en-US" dirty="0"/>
          </a:p>
        </p:txBody>
      </p:sp>
      <p:pic>
        <p:nvPicPr>
          <p:cNvPr id="274" name="Picture 273">
            <a:extLst>
              <a:ext uri="{FF2B5EF4-FFF2-40B4-BE49-F238E27FC236}">
                <a16:creationId xmlns:a16="http://schemas.microsoft.com/office/drawing/2014/main" id="{D13B325B-1598-87F4-A566-1A117DF4D1EF}"/>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14090997-52F7-4BCC-6D32-D9FA503B434A}"/>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64D209D6-6D71-4B17-6AAC-CA86802F38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007C7E8B-97E9-4DB7-2502-4B5321F806D9}"/>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36F9C3B0-5386-4E04-D9CF-CC4166ADDAC7}"/>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E1606650-7309-7335-BB35-3DD899829855}"/>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D4312697-6E10-9E31-6AC5-FD20C52AF39B}"/>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10DEF6FF-17BA-256F-B826-BFAA14BE5812}"/>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89581266-91DD-E478-827E-1917CBAE9AE4}"/>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A3FB5060-988C-AFAD-6999-59B5DAEB96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52D66F09-5737-4C06-0241-31AB104BB79B}"/>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8987E83-F620-4CF8-5C73-12B2A8B064B9}"/>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C7549183-B87D-7B77-FD04-5DABA31CEA49}"/>
              </a:ext>
            </a:extLst>
          </p:cNvPr>
          <p:cNvSpPr/>
          <p:nvPr/>
        </p:nvSpPr>
        <p:spPr>
          <a:xfrm rot="2722170">
            <a:off x="15050993" y="10235950"/>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TextBox 277">
            <a:extLst>
              <a:ext uri="{FF2B5EF4-FFF2-40B4-BE49-F238E27FC236}">
                <a16:creationId xmlns:a16="http://schemas.microsoft.com/office/drawing/2014/main" id="{5B14EC3B-2D50-21E1-4C27-8FAECF45FE1E}"/>
              </a:ext>
            </a:extLst>
          </p:cNvPr>
          <p:cNvSpPr txBox="1"/>
          <p:nvPr/>
        </p:nvSpPr>
        <p:spPr>
          <a:xfrm>
            <a:off x="9685984" y="2639926"/>
            <a:ext cx="5949625" cy="523220"/>
          </a:xfrm>
          <a:prstGeom prst="rect">
            <a:avLst/>
          </a:prstGeom>
          <a:noFill/>
        </p:spPr>
        <p:txBody>
          <a:bodyPr wrap="square" rtlCol="0">
            <a:spAutoFit/>
          </a:bodyPr>
          <a:lstStyle/>
          <a:p>
            <a:r>
              <a:rPr lang="en-US" sz="2800" dirty="0" err="1">
                <a:solidFill>
                  <a:schemeClr val="tx1"/>
                </a:solidFill>
                <a:effectLst/>
                <a:latin typeface="Times New Roman" panose="02020603050405020304" pitchFamily="18" charset="0"/>
                <a:ea typeface="Calibri" panose="020F0502020204030204" pitchFamily="34" charset="0"/>
              </a:rPr>
              <a:t>Công</a:t>
            </a:r>
            <a:r>
              <a:rPr lang="en-US" sz="2800" dirty="0">
                <a:solidFill>
                  <a:schemeClr val="tx1"/>
                </a:solidFill>
                <a:effectLst/>
                <a:latin typeface="Times New Roman" panose="02020603050405020304" pitchFamily="18" charset="0"/>
                <a:ea typeface="Calibri" panose="020F0502020204030204" pitchFamily="34" charset="0"/>
              </a:rPr>
              <a:t> </a:t>
            </a:r>
            <a:r>
              <a:rPr lang="en-US" sz="2800" dirty="0" err="1">
                <a:solidFill>
                  <a:schemeClr val="tx1"/>
                </a:solidFill>
                <a:effectLst/>
                <a:latin typeface="Times New Roman" panose="02020603050405020304" pitchFamily="18" charset="0"/>
                <a:ea typeface="Calibri" panose="020F0502020204030204" pitchFamily="34" charset="0"/>
              </a:rPr>
              <a:t>thức</a:t>
            </a:r>
            <a:r>
              <a:rPr lang="en-US" sz="2800" dirty="0">
                <a:solidFill>
                  <a:schemeClr val="tx1"/>
                </a:solidFill>
                <a:effectLst/>
                <a:latin typeface="Times New Roman" panose="02020603050405020304" pitchFamily="18" charset="0"/>
                <a:ea typeface="Calibri" panose="020F0502020204030204" pitchFamily="34" charset="0"/>
              </a:rPr>
              <a:t> </a:t>
            </a:r>
            <a:r>
              <a:rPr lang="vi-VN" sz="2800" dirty="0">
                <a:solidFill>
                  <a:schemeClr val="tx1"/>
                </a:solidFill>
                <a:effectLst/>
                <a:latin typeface="Times New Roman" panose="02020603050405020304" pitchFamily="18" charset="0"/>
                <a:ea typeface="Calibri" panose="020F0502020204030204" pitchFamily="34" charset="0"/>
              </a:rPr>
              <a:t>SVR: </a:t>
            </a:r>
            <a:endParaRPr lang="en-US" sz="2800" dirty="0">
              <a:solidFill>
                <a:schemeClr val="tx1"/>
              </a:solidFill>
            </a:endParaRPr>
          </a:p>
        </p:txBody>
      </p:sp>
      <p:pic>
        <p:nvPicPr>
          <p:cNvPr id="279" name="Picture 278">
            <a:extLst>
              <a:ext uri="{FF2B5EF4-FFF2-40B4-BE49-F238E27FC236}">
                <a16:creationId xmlns:a16="http://schemas.microsoft.com/office/drawing/2014/main" id="{6A2E4213-18D1-27BB-FC8C-77A75DDD1031}"/>
              </a:ext>
            </a:extLst>
          </p:cNvPr>
          <p:cNvPicPr>
            <a:picLocks noChangeAspect="1"/>
          </p:cNvPicPr>
          <p:nvPr/>
        </p:nvPicPr>
        <p:blipFill>
          <a:blip r:embed="rId8"/>
          <a:stretch>
            <a:fillRect/>
          </a:stretch>
        </p:blipFill>
        <p:spPr>
          <a:xfrm>
            <a:off x="12449272" y="2387655"/>
            <a:ext cx="5342415" cy="726381"/>
          </a:xfrm>
          <a:prstGeom prst="rect">
            <a:avLst/>
          </a:prstGeom>
        </p:spPr>
      </p:pic>
      <p:sp>
        <p:nvSpPr>
          <p:cNvPr id="280" name="TextBox 279">
            <a:extLst>
              <a:ext uri="{FF2B5EF4-FFF2-40B4-BE49-F238E27FC236}">
                <a16:creationId xmlns:a16="http://schemas.microsoft.com/office/drawing/2014/main" id="{9563F597-5CAB-DBA2-593D-5E62D50E374C}"/>
              </a:ext>
            </a:extLst>
          </p:cNvPr>
          <p:cNvSpPr txBox="1"/>
          <p:nvPr/>
        </p:nvSpPr>
        <p:spPr>
          <a:xfrm>
            <a:off x="9896387" y="3485360"/>
            <a:ext cx="7224464" cy="3323987"/>
          </a:xfrm>
          <a:prstGeom prst="rect">
            <a:avLst/>
          </a:prstGeom>
          <a:noFill/>
        </p:spPr>
        <p:txBody>
          <a:bodyPr wrap="square" rtlCol="0">
            <a:spAutoFit/>
          </a:bodyPr>
          <a:lstStyle/>
          <a:p>
            <a:r>
              <a:rPr lang="en-US" sz="2800" dirty="0">
                <a:latin typeface="Times New Roman" panose="02020603050405020304" pitchFamily="18" charset="0"/>
                <a:ea typeface="Calibri" panose="020F0502020204030204" pitchFamily="34" charset="0"/>
              </a:rPr>
              <a:t>T</a:t>
            </a:r>
            <a:r>
              <a:rPr lang="vi-VN" sz="2800" dirty="0">
                <a:effectLst/>
                <a:latin typeface="Times New Roman" panose="02020603050405020304" pitchFamily="18" charset="0"/>
                <a:ea typeface="Calibri" panose="020F0502020204030204" pitchFamily="34" charset="0"/>
              </a:rPr>
              <a:t>rong đó</a:t>
            </a:r>
            <a:r>
              <a:rPr lang="en-US" sz="2800" dirty="0">
                <a:effectLst/>
                <a:latin typeface="Times New Roman" panose="02020603050405020304" pitchFamily="18" charset="0"/>
                <a:ea typeface="Calibri" panose="020F0502020204030204" pitchFamily="34" charset="0"/>
              </a:rPr>
              <a:t>:</a:t>
            </a:r>
          </a:p>
          <a:p>
            <a:r>
              <a:rPr lang="vi-VN" sz="2800" dirty="0">
                <a:effectLst/>
                <a:latin typeface="Times New Roman" panose="02020603050405020304" pitchFamily="18" charset="0"/>
                <a:ea typeface="Calibri" panose="020F0502020204030204" pitchFamily="34" charset="0"/>
              </a:rPr>
              <a:t> φ</a:t>
            </a:r>
            <a:r>
              <a:rPr lang="en-US" sz="2800" dirty="0">
                <a:latin typeface="Times New Roman" panose="02020603050405020304" pitchFamily="18" charset="0"/>
                <a:ea typeface="Calibri" panose="020F0502020204030204" pitchFamily="34" charset="0"/>
              </a:rPr>
              <a:t>:</a:t>
            </a:r>
            <a:r>
              <a:rPr lang="vi-VN" sz="2800" dirty="0">
                <a:effectLst/>
                <a:latin typeface="Times New Roman" panose="02020603050405020304" pitchFamily="18" charset="0"/>
                <a:ea typeface="Calibri" panose="020F0502020204030204" pitchFamily="34" charset="0"/>
              </a:rPr>
              <a:t> biểu thị phép ánh xạ phi tuyến tính từ không gian đầu vào đến không gian đặc điểm</a:t>
            </a:r>
            <a:r>
              <a:rPr lang="en-US" sz="2800" dirty="0">
                <a:effectLst/>
                <a:latin typeface="Times New Roman" panose="02020603050405020304" pitchFamily="18" charset="0"/>
                <a:ea typeface="Calibri" panose="020F0502020204030204" pitchFamily="34" charset="0"/>
              </a:rPr>
              <a:t>.</a:t>
            </a:r>
          </a:p>
          <a:p>
            <a:r>
              <a:rPr lang="vi-VN" sz="2800" dirty="0">
                <a:effectLst/>
                <a:latin typeface="Times New Roman" panose="02020603050405020304" pitchFamily="18" charset="0"/>
                <a:ea typeface="Calibri" panose="020F0502020204030204" pitchFamily="34" charset="0"/>
              </a:rPr>
              <a:t> w</a:t>
            </a:r>
            <a:r>
              <a:rPr lang="en-US" sz="2800" dirty="0">
                <a:effectLst/>
                <a:latin typeface="Times New Roman" panose="02020603050405020304" pitchFamily="18" charset="0"/>
                <a:ea typeface="Calibri" panose="020F0502020204030204" pitchFamily="34" charset="0"/>
              </a:rPr>
              <a:t>:</a:t>
            </a:r>
            <a:r>
              <a:rPr lang="vi-VN" sz="2800" dirty="0">
                <a:effectLst/>
                <a:latin typeface="Times New Roman" panose="02020603050405020304" pitchFamily="18" charset="0"/>
                <a:ea typeface="Calibri" panose="020F0502020204030204" pitchFamily="34" charset="0"/>
              </a:rPr>
              <a:t> là vectơ hệ số trọng số và b là hằng số độ lệch. </a:t>
            </a:r>
            <a:endParaRPr lang="en-US" sz="2800" dirty="0">
              <a:effectLst/>
              <a:latin typeface="Times New Roman" panose="02020603050405020304" pitchFamily="18" charset="0"/>
              <a:ea typeface="Calibri" panose="020F0502020204030204" pitchFamily="34" charset="0"/>
            </a:endParaRPr>
          </a:p>
          <a:p>
            <a:r>
              <a:rPr lang="vi-VN" sz="2800" dirty="0">
                <a:effectLst/>
                <a:latin typeface="Times New Roman" panose="02020603050405020304" pitchFamily="18" charset="0"/>
                <a:ea typeface="Calibri" panose="020F0502020204030204" pitchFamily="34" charset="0"/>
              </a:rPr>
              <a:t>w và b được ước tính bằng cách giảm thiểu vấn đề tối ưu hóa sau: </a:t>
            </a:r>
            <a:endParaRPr lang="en-US" sz="2800" dirty="0">
              <a:effectLst/>
              <a:latin typeface="Calibri" panose="020F0502020204030204" pitchFamily="34" charset="0"/>
              <a:ea typeface="Calibri" panose="020F0502020204030204" pitchFamily="34" charset="0"/>
            </a:endParaRPr>
          </a:p>
          <a:p>
            <a:endParaRPr lang="en-US" dirty="0"/>
          </a:p>
        </p:txBody>
      </p:sp>
      <p:pic>
        <p:nvPicPr>
          <p:cNvPr id="281" name="Picture 280" descr="A math equations and numbers&#10;&#10;Description automatically generated with medium confidence">
            <a:extLst>
              <a:ext uri="{FF2B5EF4-FFF2-40B4-BE49-F238E27FC236}">
                <a16:creationId xmlns:a16="http://schemas.microsoft.com/office/drawing/2014/main" id="{86EB1493-23A1-740C-8CBB-D10D3B9200EE}"/>
              </a:ext>
            </a:extLst>
          </p:cNvPr>
          <p:cNvPicPr>
            <a:picLocks noChangeAspect="1"/>
          </p:cNvPicPr>
          <p:nvPr/>
        </p:nvPicPr>
        <p:blipFill>
          <a:blip r:embed="rId12"/>
          <a:stretch>
            <a:fillRect/>
          </a:stretch>
        </p:blipFill>
        <p:spPr>
          <a:xfrm>
            <a:off x="10024637" y="6626749"/>
            <a:ext cx="7782915" cy="2278553"/>
          </a:xfrm>
          <a:prstGeom prst="rect">
            <a:avLst/>
          </a:prstGeom>
        </p:spPr>
      </p:pic>
    </p:spTree>
    <p:extLst>
      <p:ext uri="{BB962C8B-B14F-4D97-AF65-F5344CB8AC3E}">
        <p14:creationId xmlns:p14="http://schemas.microsoft.com/office/powerpoint/2010/main" val="995764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58A11613-639A-5721-058B-4B05E28445C4}"/>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693EE4FA-10D5-A55F-DE67-4F439C4DB084}"/>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EC724185-C019-C2D5-5940-81F95F665E5F}"/>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DEAA780C-C468-318E-1873-7CD712463483}"/>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E5AF4277-5CB4-325E-F48D-F4329C71CF12}"/>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438719B6-C718-778F-5F07-9EA2F6EAF162}"/>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2B6BCD2B-2D88-3375-8BB6-15B2FF2B7D4C}"/>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E34D6ABB-CE3D-D9FE-04B2-391E8BBF9CA6}"/>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AD3D168B-9E06-AC69-DD96-8F75247B8009}"/>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11ACE049-621C-4190-545C-197CC6269717}"/>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E3B3059E-94E3-D9EA-8B9D-048AC87D7119}"/>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6B8A36A4-256A-BEFE-7991-D33E97EAFBCE}"/>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B770D0F2-60B3-136F-983C-A1B75BE61C84}"/>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E228ED8D-D723-19D9-C13F-F88286935EF8}"/>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FA064807-3EA2-4FF2-EA9B-99FFFB04A57E}"/>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25B32D6B-621E-5225-27BD-9B2AE92FC133}"/>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C8F6FFA7-BD1D-7DA7-E470-C527A7A1ECBB}"/>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EC345132-B0B7-0A73-151A-E92D568DF252}"/>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CD68FFC1-0B04-5C36-AF62-81AC5348ACDA}"/>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4DA853CF-2581-A25A-3907-FF01AFECE71A}"/>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9AFA90A6-936B-35E2-3A0C-AD2F1532C6B5}"/>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1C0B6D69-03E2-B169-3CC4-6E76931D4EBD}"/>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9355306D-5348-1321-57D9-3CD65A1102AD}"/>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5476B58E-1886-55C3-4B93-19FF2F52AADA}"/>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E7023657-DD00-F5F1-1C47-C5CCF09581EC}"/>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CD30BAFA-426D-9A93-0B9B-6606193C8B3C}"/>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1E61A888-0AE6-8A3A-B46B-D23D0AFFF3DD}"/>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D668C153-32A1-F4F5-F8F1-11A5732AC5F0}"/>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49BDE4D9-DB9C-DCAC-A151-A3A9CDDC852F}"/>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4C3FD63E-AC2A-C2A2-BAA7-AE88543A71BA}"/>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876AA42B-F1D2-195D-3842-DC60BB019815}"/>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79A051D5-3278-6DE1-4BDB-08EE64ED8F54}"/>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7B1220FD-394F-9179-79CA-EE3F42F3360E}"/>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BB6F4E89-D354-DC96-2900-5E796EDAC5E2}"/>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BFBCF2FE-E4FC-7141-CD9E-3F6EC2755438}"/>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8E8A8A75-CF4B-F723-0C57-CD7B70990DB1}"/>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12FE85C8-32B9-C88E-1C1C-1EF15231E5D1}"/>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0D76C400-CCC9-9550-87D5-BAEAC9DE6558}"/>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1D793BE-FEB6-2FA2-047E-CAE56BB07EC2}"/>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65B3FBC9-EC8E-C10C-F1AD-1F0E0BD76EC1}"/>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E5E44CFA-612D-1C18-267F-316E1678B2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E612189F-75F9-B2C0-45EB-0E1449C344AB}"/>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BB110B0D-2643-6A9F-448E-B29366DAE021}"/>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ECB1A82E-5039-F6E6-7FBB-E1A7DE20928A}"/>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7335457E-FF56-7BD6-F905-5C7D477FB660}"/>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9C228256-90E2-9885-8590-FE016F42F80A}"/>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0B188EB9-A082-B32F-DFB1-78B2FB2E56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AE6EE94D-F1C5-3ED5-64E4-E2C29390E3C7}"/>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FA1871A3-A23A-7CE3-A43D-7D11E963F398}"/>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6B303714-57DF-EABB-5B91-B52404F68740}"/>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184;p11">
            <a:extLst>
              <a:ext uri="{FF2B5EF4-FFF2-40B4-BE49-F238E27FC236}">
                <a16:creationId xmlns:a16="http://schemas.microsoft.com/office/drawing/2014/main" id="{EDEC02D0-F8D5-AC57-898E-FB05993D36CA}"/>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1E0B44C5-26C3-7A21-7D61-21B4BF5D86DA}"/>
              </a:ext>
            </a:extLst>
          </p:cNvPr>
          <p:cNvGrpSpPr/>
          <p:nvPr/>
        </p:nvGrpSpPr>
        <p:grpSpPr>
          <a:xfrm rot="2700000">
            <a:off x="597037" y="10594126"/>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8DA05F44-A4AA-1E24-7A78-D4A9FA9062AD}"/>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4DE248D9-D825-7AFD-F700-8002E1CB4324}"/>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994DF2A7-2F5F-00A0-A844-5374CDADA7CD}"/>
              </a:ext>
            </a:extLst>
          </p:cNvPr>
          <p:cNvGrpSpPr/>
          <p:nvPr/>
        </p:nvGrpSpPr>
        <p:grpSpPr>
          <a:xfrm rot="2700000">
            <a:off x="-895581" y="9931580"/>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68544CA3-AC48-E6D4-C2C3-910518A0E40E}"/>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1E86F476-A25F-7E98-13B3-E93816BA556D}"/>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AF44D4F6-4CDB-41E3-02CE-62016059CBCD}"/>
              </a:ext>
            </a:extLst>
          </p:cNvPr>
          <p:cNvGrpSpPr/>
          <p:nvPr/>
        </p:nvGrpSpPr>
        <p:grpSpPr>
          <a:xfrm rot="2700000">
            <a:off x="8055506" y="-2269071"/>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CA71B649-39B4-A638-1C2F-109924B3812D}"/>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7D751E06-04F5-EA18-B077-B9E70DD3384D}"/>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CE43EC7E-708F-88AE-D2ED-40DD96181E9B}"/>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BACF2EB0-CFEC-D22A-67D7-91D29895CD25}"/>
              </a:ext>
            </a:extLst>
          </p:cNvPr>
          <p:cNvSpPr txBox="1"/>
          <p:nvPr/>
        </p:nvSpPr>
        <p:spPr>
          <a:xfrm>
            <a:off x="410516" y="1640408"/>
            <a:ext cx="7811476" cy="1243417"/>
          </a:xfrm>
          <a:prstGeom prst="rect">
            <a:avLst/>
          </a:prstGeom>
          <a:noFill/>
        </p:spPr>
        <p:txBody>
          <a:bodyPr wrap="square" rtlCol="0">
            <a:spAutoFit/>
          </a:bodyPr>
          <a:lstStyle/>
          <a:p>
            <a:pPr marL="457200" marR="0" lvl="1">
              <a:lnSpc>
                <a:spcPct val="107000"/>
              </a:lnSpc>
              <a:spcBef>
                <a:spcPts val="200"/>
              </a:spcBef>
            </a:pPr>
            <a:r>
              <a:rPr lang="en-US" sz="4000" b="1" dirty="0" err="1">
                <a:solidFill>
                  <a:schemeClr val="bg1"/>
                </a:solidFill>
                <a:effectLst/>
                <a:latin typeface="+mj-lt"/>
                <a:ea typeface="Times New Roman" panose="02020603050405020304" pitchFamily="18" charset="0"/>
                <a:cs typeface="Times New Roman" panose="02020603050405020304" pitchFamily="18" charset="0"/>
              </a:rPr>
              <a:t>Xây</a:t>
            </a:r>
            <a:r>
              <a:rPr lang="en-US" sz="4000" b="1" dirty="0">
                <a:solidFill>
                  <a:schemeClr val="bg1"/>
                </a:solidFill>
                <a:effectLst/>
                <a:latin typeface="+mj-lt"/>
                <a:ea typeface="Times New Roman" panose="02020603050405020304" pitchFamily="18" charset="0"/>
                <a:cs typeface="Times New Roman" panose="02020603050405020304" pitchFamily="18" charset="0"/>
              </a:rPr>
              <a:t> </a:t>
            </a:r>
            <a:r>
              <a:rPr lang="en-US" sz="4000" b="1" dirty="0" err="1">
                <a:solidFill>
                  <a:schemeClr val="bg1"/>
                </a:solidFill>
                <a:effectLst/>
                <a:latin typeface="+mj-lt"/>
                <a:ea typeface="Times New Roman" panose="02020603050405020304" pitchFamily="18" charset="0"/>
                <a:cs typeface="Times New Roman" panose="02020603050405020304" pitchFamily="18" charset="0"/>
              </a:rPr>
              <a:t>dựng</a:t>
            </a:r>
            <a:r>
              <a:rPr lang="en-US" sz="4000" b="1" dirty="0">
                <a:solidFill>
                  <a:schemeClr val="bg1"/>
                </a:solidFill>
                <a:effectLst/>
                <a:latin typeface="+mj-lt"/>
                <a:ea typeface="Times New Roman" panose="02020603050405020304" pitchFamily="18" charset="0"/>
                <a:cs typeface="Times New Roman" panose="02020603050405020304" pitchFamily="18" charset="0"/>
              </a:rPr>
              <a:t> </a:t>
            </a:r>
            <a:r>
              <a:rPr lang="en-US" sz="4000" b="1" dirty="0" err="1">
                <a:solidFill>
                  <a:schemeClr val="bg1"/>
                </a:solidFill>
                <a:effectLst/>
                <a:latin typeface="+mj-lt"/>
                <a:ea typeface="Times New Roman" panose="02020603050405020304" pitchFamily="18" charset="0"/>
                <a:cs typeface="Times New Roman" panose="02020603050405020304" pitchFamily="18" charset="0"/>
              </a:rPr>
              <a:t>mô</a:t>
            </a:r>
            <a:r>
              <a:rPr lang="en-US" sz="4000" b="1" dirty="0">
                <a:solidFill>
                  <a:schemeClr val="bg1"/>
                </a:solidFill>
                <a:effectLst/>
                <a:latin typeface="+mj-lt"/>
                <a:ea typeface="Times New Roman" panose="02020603050405020304" pitchFamily="18" charset="0"/>
                <a:cs typeface="Times New Roman" panose="02020603050405020304" pitchFamily="18" charset="0"/>
              </a:rPr>
              <a:t> </a:t>
            </a:r>
            <a:r>
              <a:rPr lang="en-US" sz="4000" b="1" dirty="0" err="1">
                <a:solidFill>
                  <a:schemeClr val="bg1"/>
                </a:solidFill>
                <a:effectLst/>
                <a:latin typeface="+mj-lt"/>
                <a:ea typeface="Times New Roman" panose="02020603050405020304" pitchFamily="18" charset="0"/>
                <a:cs typeface="Times New Roman" panose="02020603050405020304" pitchFamily="18" charset="0"/>
              </a:rPr>
              <a:t>hình</a:t>
            </a:r>
            <a:endParaRPr lang="en-US" sz="4000" b="1" dirty="0">
              <a:solidFill>
                <a:schemeClr val="bg1"/>
              </a:solidFill>
              <a:effectLst/>
              <a:latin typeface="+mj-lt"/>
              <a:ea typeface="Times New Roman" panose="02020603050405020304" pitchFamily="18" charset="0"/>
              <a:cs typeface="Times New Roman" panose="02020603050405020304" pitchFamily="18" charset="0"/>
            </a:endParaRP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02A6F83B-F258-94E0-3077-F1F3A7C71175}"/>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BD8E1711-FC0C-3F86-94A3-7401DBF8BC8B}"/>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A7881074-6B81-9935-2371-0C83DDA8FCB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DECC67F0-6056-BF12-5A81-AF7EEEDC275B}"/>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A101975C-4A8C-C411-F137-A67D7F409903}"/>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E23574F8-C6F6-99EC-C6B3-2AB976EFFFFF}"/>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65E5865A-5005-5CAF-6A62-C056023FFB9F}"/>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DCB41632-A155-340D-86AA-49FEA3A43009}"/>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E5C1BEF2-C6B8-FD71-F2CD-CB8259DBCCCD}"/>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FD20AFAA-E8DB-7EC7-76A1-2B47A99523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0FA68301-0A72-63EE-9BBD-5A71936878B4}"/>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E9E5D15-78EA-83A1-13BF-AC62ACC5CBB0}"/>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1AD418F1-D0EF-E012-DBC3-DBC82E9F85F0}"/>
              </a:ext>
            </a:extLst>
          </p:cNvPr>
          <p:cNvSpPr/>
          <p:nvPr/>
        </p:nvSpPr>
        <p:spPr>
          <a:xfrm rot="2722170">
            <a:off x="15050993" y="10235950"/>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238EE9-F714-38A4-E909-6908D37FBCAA}"/>
              </a:ext>
            </a:extLst>
          </p:cNvPr>
          <p:cNvSpPr txBox="1"/>
          <p:nvPr/>
        </p:nvSpPr>
        <p:spPr>
          <a:xfrm>
            <a:off x="2340337" y="377628"/>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dirty="0">
                <a:solidFill>
                  <a:schemeClr val="bg1"/>
                </a:solidFill>
                <a:latin typeface="Anton"/>
                <a:sym typeface="Anton"/>
              </a:rPr>
              <a:t>THUẬT TOÁN</a:t>
            </a:r>
            <a:endParaRPr lang="en-US" sz="5400" dirty="0">
              <a:solidFill>
                <a:schemeClr val="bg1"/>
              </a:solidFill>
            </a:endParaRPr>
          </a:p>
        </p:txBody>
      </p:sp>
      <p:sp>
        <p:nvSpPr>
          <p:cNvPr id="7" name="Rectangle 6">
            <a:extLst>
              <a:ext uri="{FF2B5EF4-FFF2-40B4-BE49-F238E27FC236}">
                <a16:creationId xmlns:a16="http://schemas.microsoft.com/office/drawing/2014/main" id="{5F55DA80-FEE2-AE3A-E8BD-F5A7042CC747}"/>
              </a:ext>
            </a:extLst>
          </p:cNvPr>
          <p:cNvSpPr/>
          <p:nvPr/>
        </p:nvSpPr>
        <p:spPr>
          <a:xfrm>
            <a:off x="937202" y="259988"/>
            <a:ext cx="1339013" cy="1300095"/>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8947AC2-4567-7375-FD15-4228D63649EA}"/>
              </a:ext>
            </a:extLst>
          </p:cNvPr>
          <p:cNvSpPr txBox="1"/>
          <p:nvPr/>
        </p:nvSpPr>
        <p:spPr>
          <a:xfrm>
            <a:off x="1162058" y="288384"/>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77" name="TextBox 276">
            <a:extLst>
              <a:ext uri="{FF2B5EF4-FFF2-40B4-BE49-F238E27FC236}">
                <a16:creationId xmlns:a16="http://schemas.microsoft.com/office/drawing/2014/main" id="{5D243F56-64D4-6A5B-B2D2-34F6D69E6950}"/>
              </a:ext>
            </a:extLst>
          </p:cNvPr>
          <p:cNvSpPr txBox="1"/>
          <p:nvPr/>
        </p:nvSpPr>
        <p:spPr>
          <a:xfrm>
            <a:off x="772150" y="2478077"/>
            <a:ext cx="7974681" cy="5632760"/>
          </a:xfrm>
          <a:prstGeom prst="rect">
            <a:avLst/>
          </a:prstGeom>
          <a:noFill/>
        </p:spPr>
        <p:txBody>
          <a:bodyPr wrap="square" rtlCol="0">
            <a:spAutoFit/>
          </a:bodyPr>
          <a:lstStyle/>
          <a:p>
            <a:pPr>
              <a:lnSpc>
                <a:spcPct val="107000"/>
              </a:lnSpc>
              <a:spcBef>
                <a:spcPts val="1200"/>
              </a:spcBef>
              <a:spcAft>
                <a:spcPts val="800"/>
              </a:spcAft>
            </a:pPr>
            <a:r>
              <a:rPr lang="en-US" sz="2600" dirty="0" err="1">
                <a:solidFill>
                  <a:schemeClr val="tx1">
                    <a:lumMod val="95000"/>
                    <a:lumOff val="5000"/>
                  </a:schemeClr>
                </a:solidFill>
                <a:latin typeface="Times New Roman" panose="02020603050405020304" pitchFamily="18" charset="0"/>
                <a:ea typeface="Calibri" panose="020F0502020204030204" pitchFamily="34" charset="0"/>
              </a:rPr>
              <a:t>Đầu</a:t>
            </a:r>
            <a:r>
              <a:rPr lang="en-US" sz="2600" dirty="0">
                <a:solidFill>
                  <a:schemeClr val="tx1">
                    <a:lumMod val="95000"/>
                    <a:lumOff val="5000"/>
                  </a:schemeClr>
                </a:solidFill>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latin typeface="Times New Roman" panose="02020603050405020304" pitchFamily="18" charset="0"/>
                <a:ea typeface="Calibri" panose="020F0502020204030204" pitchFamily="34" charset="0"/>
              </a:rPr>
              <a:t>tiên</a:t>
            </a:r>
            <a:r>
              <a:rPr lang="en-US" sz="2600" dirty="0">
                <a:solidFill>
                  <a:schemeClr val="tx1">
                    <a:lumMod val="95000"/>
                    <a:lumOff val="5000"/>
                  </a:schemeClr>
                </a:solidFill>
                <a:latin typeface="Times New Roman" panose="02020603050405020304" pitchFamily="18" charset="0"/>
                <a:ea typeface="Calibri" panose="020F0502020204030204" pitchFamily="34" charset="0"/>
              </a:rPr>
              <a:t> </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cần</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khởi</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tạo</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mô</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hình</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SVR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với</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các</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tham</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số</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phù</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hợp</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Các</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tham</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số</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này</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 bao </a:t>
            </a:r>
            <a:r>
              <a:rPr lang="en-US" sz="2600" dirty="0" err="1">
                <a:solidFill>
                  <a:schemeClr val="tx1">
                    <a:lumMod val="95000"/>
                    <a:lumOff val="5000"/>
                  </a:schemeClr>
                </a:solidFill>
                <a:effectLst/>
                <a:latin typeface="Times New Roman" panose="02020603050405020304" pitchFamily="18" charset="0"/>
                <a:ea typeface="Calibri" panose="020F0502020204030204" pitchFamily="34" charset="0"/>
              </a:rPr>
              <a:t>gồm</a:t>
            </a:r>
            <a:r>
              <a:rPr lang="en-US" sz="2600" dirty="0">
                <a:solidFill>
                  <a:schemeClr val="tx1">
                    <a:lumMod val="95000"/>
                    <a:lumOff val="5000"/>
                  </a:schemeClr>
                </a:solidFill>
                <a:effectLst/>
                <a:latin typeface="Times New Roman" panose="02020603050405020304" pitchFamily="18" charset="0"/>
                <a:ea typeface="Calibri" panose="020F0502020204030204" pitchFamily="34" charset="0"/>
              </a:rPr>
              <a:t>:</a:t>
            </a:r>
            <a:endParaRPr lang="en-US" sz="2600" dirty="0">
              <a:solidFill>
                <a:schemeClr val="tx1">
                  <a:lumMod val="95000"/>
                  <a:lumOff val="5000"/>
                </a:schemeClr>
              </a:solidFill>
              <a:effectLst/>
              <a:latin typeface="Calibri" panose="020F0502020204030204" pitchFamily="34" charset="0"/>
              <a:ea typeface="Calibri" panose="020F0502020204030204" pitchFamily="34" charset="0"/>
            </a:endParaRPr>
          </a:p>
          <a:p>
            <a:pPr marR="0" lvl="0">
              <a:lnSpc>
                <a:spcPct val="107000"/>
              </a:lnSpc>
              <a:spcBef>
                <a:spcPts val="1200"/>
              </a:spcBef>
              <a:spcAft>
                <a:spcPts val="800"/>
              </a:spcAft>
            </a:pP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C: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Hệ</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số</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phạt</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điều</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chỉnh</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độ</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phức</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tạp</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của</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mô</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hình</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Giá</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trị</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C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lớn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hơn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sẽ</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làm</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giảm</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lỗi</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huấn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luyện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nhưng</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có</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thể</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dẫn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đến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overfitting.</a:t>
            </a:r>
            <a:endParaRPr lang="en-US" sz="2600" u="none" strike="noStrike" dirty="0">
              <a:solidFill>
                <a:schemeClr val="tx1">
                  <a:lumMod val="95000"/>
                  <a:lumOff val="5000"/>
                </a:schemeClr>
              </a:solidFill>
              <a:effectLst/>
              <a:latin typeface="Calibri" panose="020F0502020204030204" pitchFamily="34" charset="0"/>
              <a:ea typeface="Calibri" panose="020F0502020204030204" pitchFamily="34" charset="0"/>
            </a:endParaRPr>
          </a:p>
          <a:p>
            <a:pPr marR="0" lvl="0">
              <a:lnSpc>
                <a:spcPct val="107000"/>
              </a:lnSpc>
              <a:spcAft>
                <a:spcPts val="800"/>
              </a:spcAft>
            </a:pP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kernel: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Hàm</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nhân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xác</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định</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loại</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hàm</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nhân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được</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sử</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dụng</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trong</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mô</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hình</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Các</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loại</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hàm</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nhân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phổ</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biến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bao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gồm</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'linear', 'poly',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rbf</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và</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'sigmoid’.</a:t>
            </a:r>
            <a:endParaRPr lang="en-US" sz="2600" u="none" strike="noStrike" dirty="0">
              <a:solidFill>
                <a:schemeClr val="tx1">
                  <a:lumMod val="95000"/>
                  <a:lumOff val="5000"/>
                </a:schemeClr>
              </a:solidFill>
              <a:effectLst/>
              <a:latin typeface="Calibri" panose="020F0502020204030204" pitchFamily="34" charset="0"/>
              <a:ea typeface="Calibri" panose="020F0502020204030204" pitchFamily="34" charset="0"/>
            </a:endParaRPr>
          </a:p>
          <a:p>
            <a:pPr marR="0" lvl="0">
              <a:lnSpc>
                <a:spcPct val="107000"/>
              </a:lnSpc>
              <a:spcAft>
                <a:spcPts val="1200"/>
              </a:spcAft>
            </a:pP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gamma: Tham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số</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của</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hàm</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nhân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điều</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chỉnh</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độ</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ảnh</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hưởng</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của</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một</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mẫu</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đơn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lẻ</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Giá</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trị</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gamma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lớn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hơn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sẽ</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làm</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cho</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các</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mẫu</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gần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nhau</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có</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ảnh</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hưởng</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lớn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 </a:t>
            </a:r>
            <a:r>
              <a:rPr lang="en-US" sz="2600" u="none" strike="noStrike" dirty="0" err="1">
                <a:solidFill>
                  <a:schemeClr val="tx1">
                    <a:lumMod val="95000"/>
                    <a:lumOff val="5000"/>
                  </a:schemeClr>
                </a:solidFill>
                <a:effectLst/>
                <a:latin typeface="Times New Roman" panose="02020603050405020304" pitchFamily="18" charset="0"/>
                <a:ea typeface="Calibri" panose="020F0502020204030204" pitchFamily="34" charset="0"/>
              </a:rPr>
              <a:t>hơn</a:t>
            </a:r>
            <a:r>
              <a:rPr lang="en-US" sz="2600" u="none" strike="noStrike" dirty="0">
                <a:solidFill>
                  <a:schemeClr val="tx1">
                    <a:lumMod val="95000"/>
                    <a:lumOff val="5000"/>
                  </a:schemeClr>
                </a:solidFill>
                <a:effectLst/>
                <a:latin typeface="Times New Roman" panose="02020603050405020304" pitchFamily="18" charset="0"/>
                <a:ea typeface="Calibri" panose="020F0502020204030204" pitchFamily="34" charset="0"/>
              </a:rPr>
              <a:t>.</a:t>
            </a:r>
            <a:endParaRPr lang="en-US" sz="2600" u="none" strike="noStrike" dirty="0">
              <a:solidFill>
                <a:schemeClr val="tx1">
                  <a:lumMod val="95000"/>
                  <a:lumOff val="5000"/>
                </a:schemeClr>
              </a:solidFill>
              <a:effectLst/>
              <a:latin typeface="Calibri" panose="020F0502020204030204" pitchFamily="34" charset="0"/>
              <a:ea typeface="Calibri" panose="020F0502020204030204" pitchFamily="34" charset="0"/>
            </a:endParaRPr>
          </a:p>
          <a:p>
            <a:endParaRPr lang="en-US" dirty="0"/>
          </a:p>
        </p:txBody>
      </p:sp>
      <p:pic>
        <p:nvPicPr>
          <p:cNvPr id="2048" name="image21.png">
            <a:extLst>
              <a:ext uri="{FF2B5EF4-FFF2-40B4-BE49-F238E27FC236}">
                <a16:creationId xmlns:a16="http://schemas.microsoft.com/office/drawing/2014/main" id="{36D5AA07-1795-8A8E-6A41-115802E872C2}"/>
              </a:ext>
            </a:extLst>
          </p:cNvPr>
          <p:cNvPicPr/>
          <p:nvPr/>
        </p:nvPicPr>
        <p:blipFill>
          <a:blip r:embed="rId12"/>
          <a:srcRect/>
          <a:stretch>
            <a:fillRect/>
          </a:stretch>
        </p:blipFill>
        <p:spPr>
          <a:xfrm>
            <a:off x="9139803" y="2572719"/>
            <a:ext cx="8673658" cy="1320710"/>
          </a:xfrm>
          <a:prstGeom prst="rect">
            <a:avLst/>
          </a:prstGeom>
          <a:ln/>
        </p:spPr>
      </p:pic>
      <p:sp>
        <p:nvSpPr>
          <p:cNvPr id="2050" name="TextBox 2049">
            <a:extLst>
              <a:ext uri="{FF2B5EF4-FFF2-40B4-BE49-F238E27FC236}">
                <a16:creationId xmlns:a16="http://schemas.microsoft.com/office/drawing/2014/main" id="{A877BCE8-6103-A20B-1E9A-02D500ED3788}"/>
              </a:ext>
            </a:extLst>
          </p:cNvPr>
          <p:cNvSpPr txBox="1"/>
          <p:nvPr/>
        </p:nvSpPr>
        <p:spPr>
          <a:xfrm>
            <a:off x="9053033" y="4168960"/>
            <a:ext cx="8082675" cy="1508105"/>
          </a:xfrm>
          <a:prstGeom prst="rect">
            <a:avLst/>
          </a:prstGeom>
          <a:noFill/>
        </p:spPr>
        <p:txBody>
          <a:bodyPr wrap="square" rtlCol="0">
            <a:spAutoFit/>
          </a:bodyPr>
          <a:lstStyle/>
          <a:p>
            <a:r>
              <a:rPr lang="en-US" sz="2600" u="none" strike="noStrike" dirty="0">
                <a:effectLst/>
                <a:latin typeface="Times New Roman" panose="02020603050405020304" pitchFamily="18" charset="0"/>
                <a:ea typeface="Calibri" panose="020F0502020204030204" pitchFamily="34" charset="0"/>
              </a:rPr>
              <a:t>SVR(C=1, kernel='linear', gamma=0.01): </a:t>
            </a:r>
            <a:r>
              <a:rPr lang="en-US" sz="2600" u="none" strike="noStrike" dirty="0" err="1">
                <a:effectLst/>
                <a:latin typeface="Times New Roman" panose="02020603050405020304" pitchFamily="18" charset="0"/>
                <a:ea typeface="Calibri" panose="020F0502020204030204" pitchFamily="34" charset="0"/>
              </a:rPr>
              <a:t>Khởi</a:t>
            </a:r>
            <a:r>
              <a:rPr lang="en-US" sz="2600" u="none" strike="noStrike" dirty="0">
                <a:effectLst/>
                <a:latin typeface="Times New Roman" panose="02020603050405020304" pitchFamily="18" charset="0"/>
                <a:ea typeface="Calibri" panose="020F0502020204030204" pitchFamily="34" charset="0"/>
              </a:rPr>
              <a:t> </a:t>
            </a:r>
            <a:r>
              <a:rPr lang="en-US" sz="2600" u="none" strike="noStrike" dirty="0" err="1">
                <a:effectLst/>
                <a:latin typeface="Times New Roman" panose="02020603050405020304" pitchFamily="18" charset="0"/>
                <a:ea typeface="Calibri" panose="020F0502020204030204" pitchFamily="34" charset="0"/>
              </a:rPr>
              <a:t>tạo</a:t>
            </a:r>
            <a:r>
              <a:rPr lang="en-US" sz="2600" u="none" strike="noStrike" dirty="0">
                <a:effectLst/>
                <a:latin typeface="Times New Roman" panose="02020603050405020304" pitchFamily="18" charset="0"/>
                <a:ea typeface="Calibri" panose="020F0502020204030204" pitchFamily="34" charset="0"/>
              </a:rPr>
              <a:t> </a:t>
            </a:r>
            <a:r>
              <a:rPr lang="en-US" sz="2600" u="none" strike="noStrike" dirty="0" err="1">
                <a:effectLst/>
                <a:latin typeface="Times New Roman" panose="02020603050405020304" pitchFamily="18" charset="0"/>
                <a:ea typeface="Calibri" panose="020F0502020204030204" pitchFamily="34" charset="0"/>
              </a:rPr>
              <a:t>mô</a:t>
            </a:r>
            <a:r>
              <a:rPr lang="en-US" sz="2600" u="none" strike="noStrike" dirty="0">
                <a:effectLst/>
                <a:latin typeface="Times New Roman" panose="02020603050405020304" pitchFamily="18" charset="0"/>
                <a:ea typeface="Calibri" panose="020F0502020204030204" pitchFamily="34" charset="0"/>
              </a:rPr>
              <a:t> </a:t>
            </a:r>
            <a:r>
              <a:rPr lang="en-US" sz="2600" u="none" strike="noStrike" dirty="0" err="1">
                <a:effectLst/>
                <a:latin typeface="Times New Roman" panose="02020603050405020304" pitchFamily="18" charset="0"/>
                <a:ea typeface="Calibri" panose="020F0502020204030204" pitchFamily="34" charset="0"/>
              </a:rPr>
              <a:t>hình</a:t>
            </a:r>
            <a:r>
              <a:rPr lang="en-US" sz="2600" u="none" strike="noStrike" dirty="0">
                <a:effectLst/>
                <a:latin typeface="Times New Roman" panose="02020603050405020304" pitchFamily="18" charset="0"/>
                <a:ea typeface="Calibri" panose="020F0502020204030204" pitchFamily="34" charset="0"/>
              </a:rPr>
              <a:t> SVR </a:t>
            </a:r>
            <a:r>
              <a:rPr lang="en-US" sz="2600" u="none" strike="noStrike" dirty="0" err="1">
                <a:effectLst/>
                <a:latin typeface="Times New Roman" panose="02020603050405020304" pitchFamily="18" charset="0"/>
                <a:ea typeface="Calibri" panose="020F0502020204030204" pitchFamily="34" charset="0"/>
              </a:rPr>
              <a:t>với</a:t>
            </a:r>
            <a:r>
              <a:rPr lang="en-US" sz="2600" u="none" strike="noStrike" dirty="0">
                <a:effectLst/>
                <a:latin typeface="Times New Roman" panose="02020603050405020304" pitchFamily="18" charset="0"/>
                <a:ea typeface="Calibri" panose="020F0502020204030204" pitchFamily="34" charset="0"/>
              </a:rPr>
              <a:t> </a:t>
            </a:r>
            <a:r>
              <a:rPr lang="en-US" sz="2600" u="none" strike="noStrike" dirty="0" err="1">
                <a:effectLst/>
                <a:latin typeface="Times New Roman" panose="02020603050405020304" pitchFamily="18" charset="0"/>
                <a:ea typeface="Calibri" panose="020F0502020204030204" pitchFamily="34" charset="0"/>
              </a:rPr>
              <a:t>hệ</a:t>
            </a:r>
            <a:r>
              <a:rPr lang="en-US" sz="2600" u="none" strike="noStrike" dirty="0">
                <a:effectLst/>
                <a:latin typeface="Times New Roman" panose="02020603050405020304" pitchFamily="18" charset="0"/>
                <a:ea typeface="Calibri" panose="020F0502020204030204" pitchFamily="34" charset="0"/>
              </a:rPr>
              <a:t> </a:t>
            </a:r>
            <a:r>
              <a:rPr lang="en-US" sz="2600" u="none" strike="noStrike" dirty="0" err="1">
                <a:effectLst/>
                <a:latin typeface="Times New Roman" panose="02020603050405020304" pitchFamily="18" charset="0"/>
                <a:ea typeface="Calibri" panose="020F0502020204030204" pitchFamily="34" charset="0"/>
              </a:rPr>
              <a:t>số</a:t>
            </a:r>
            <a:r>
              <a:rPr lang="en-US" sz="2600" u="none" strike="noStrike" dirty="0">
                <a:effectLst/>
                <a:latin typeface="Times New Roman" panose="02020603050405020304" pitchFamily="18" charset="0"/>
                <a:ea typeface="Calibri" panose="020F0502020204030204" pitchFamily="34" charset="0"/>
              </a:rPr>
              <a:t> </a:t>
            </a:r>
            <a:r>
              <a:rPr lang="en-US" sz="2600" u="none" strike="noStrike" dirty="0" err="1">
                <a:effectLst/>
                <a:latin typeface="Times New Roman" panose="02020603050405020304" pitchFamily="18" charset="0"/>
                <a:ea typeface="Calibri" panose="020F0502020204030204" pitchFamily="34" charset="0"/>
              </a:rPr>
              <a:t>phạt</a:t>
            </a:r>
            <a:r>
              <a:rPr lang="en-US" sz="2600" u="none" strike="noStrike" dirty="0">
                <a:effectLst/>
                <a:latin typeface="Times New Roman" panose="02020603050405020304" pitchFamily="18" charset="0"/>
                <a:ea typeface="Calibri" panose="020F0502020204030204" pitchFamily="34" charset="0"/>
              </a:rPr>
              <a:t> C=1, </a:t>
            </a:r>
            <a:r>
              <a:rPr lang="en-US" sz="2600" u="none" strike="noStrike" dirty="0" err="1">
                <a:effectLst/>
                <a:latin typeface="Times New Roman" panose="02020603050405020304" pitchFamily="18" charset="0"/>
                <a:ea typeface="Calibri" panose="020F0502020204030204" pitchFamily="34" charset="0"/>
              </a:rPr>
              <a:t>hàm</a:t>
            </a:r>
            <a:r>
              <a:rPr lang="en-US" sz="2600" u="none" strike="noStrike" dirty="0">
                <a:effectLst/>
                <a:latin typeface="Times New Roman" panose="02020603050405020304" pitchFamily="18" charset="0"/>
                <a:ea typeface="Calibri" panose="020F0502020204030204" pitchFamily="34" charset="0"/>
              </a:rPr>
              <a:t> </a:t>
            </a:r>
            <a:r>
              <a:rPr lang="en-US" sz="2600" u="none" strike="noStrike" dirty="0" err="1">
                <a:effectLst/>
                <a:latin typeface="Times New Roman" panose="02020603050405020304" pitchFamily="18" charset="0"/>
                <a:ea typeface="Calibri" panose="020F0502020204030204" pitchFamily="34" charset="0"/>
              </a:rPr>
              <a:t>nhân</a:t>
            </a:r>
            <a:r>
              <a:rPr lang="en-US" sz="2600" u="none" strike="noStrike" dirty="0">
                <a:effectLst/>
                <a:latin typeface="Times New Roman" panose="02020603050405020304" pitchFamily="18" charset="0"/>
                <a:ea typeface="Calibri" panose="020F0502020204030204" pitchFamily="34" charset="0"/>
              </a:rPr>
              <a:t> 'linear', </a:t>
            </a:r>
            <a:r>
              <a:rPr lang="en-US" sz="2600" u="none" strike="noStrike" dirty="0" err="1">
                <a:effectLst/>
                <a:latin typeface="Times New Roman" panose="02020603050405020304" pitchFamily="18" charset="0"/>
                <a:ea typeface="Calibri" panose="020F0502020204030204" pitchFamily="34" charset="0"/>
              </a:rPr>
              <a:t>và</a:t>
            </a:r>
            <a:r>
              <a:rPr lang="en-US" sz="2600" u="none" strike="noStrike" dirty="0">
                <a:effectLst/>
                <a:latin typeface="Times New Roman" panose="02020603050405020304" pitchFamily="18" charset="0"/>
                <a:ea typeface="Calibri" panose="020F0502020204030204" pitchFamily="34" charset="0"/>
              </a:rPr>
              <a:t> gamma=0.01.</a:t>
            </a:r>
            <a:endParaRPr lang="en-US" sz="2600" u="none" strike="noStrike"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2328115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a:extLst>
            <a:ext uri="{FF2B5EF4-FFF2-40B4-BE49-F238E27FC236}">
              <a16:creationId xmlns:a16="http://schemas.microsoft.com/office/drawing/2014/main" id="{319A1261-193E-0C67-3DDE-5A808B2CFB7B}"/>
            </a:ext>
          </a:extLst>
        </p:cNvPr>
        <p:cNvGrpSpPr/>
        <p:nvPr/>
      </p:nvGrpSpPr>
      <p:grpSpPr>
        <a:xfrm>
          <a:off x="0" y="0"/>
          <a:ext cx="0" cy="0"/>
          <a:chOff x="0" y="0"/>
          <a:chExt cx="0" cy="0"/>
        </a:xfrm>
      </p:grpSpPr>
      <p:sp>
        <p:nvSpPr>
          <p:cNvPr id="204" name="Google Shape;236;p12">
            <a:extLst>
              <a:ext uri="{FF2B5EF4-FFF2-40B4-BE49-F238E27FC236}">
                <a16:creationId xmlns:a16="http://schemas.microsoft.com/office/drawing/2014/main" id="{E3D9EF94-1A09-B57F-D5B2-C845B5FB0FA7}"/>
              </a:ext>
            </a:extLst>
          </p:cNvPr>
          <p:cNvSpPr txBox="1"/>
          <p:nvPr/>
        </p:nvSpPr>
        <p:spPr>
          <a:xfrm>
            <a:off x="-12291360" y="2140442"/>
            <a:ext cx="70101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0F1A38"/>
                </a:solidFill>
                <a:latin typeface="Anton"/>
                <a:ea typeface="Anton"/>
                <a:cs typeface="Anton"/>
                <a:sym typeface="Anton"/>
              </a:rPr>
              <a:t>NỘI DUNG</a:t>
            </a:r>
            <a:endParaRPr sz="9600" dirty="0"/>
          </a:p>
        </p:txBody>
      </p:sp>
      <p:pic>
        <p:nvPicPr>
          <p:cNvPr id="169" name="Google Shape;169;p11">
            <a:extLst>
              <a:ext uri="{FF2B5EF4-FFF2-40B4-BE49-F238E27FC236}">
                <a16:creationId xmlns:a16="http://schemas.microsoft.com/office/drawing/2014/main" id="{8A2C3C38-BCE1-B5EC-8FE4-1FEA9168E3E7}"/>
              </a:ext>
            </a:extLst>
          </p:cNvPr>
          <p:cNvPicPr preferRelativeResize="0"/>
          <p:nvPr/>
        </p:nvPicPr>
        <p:blipFill>
          <a:blip r:embed="rId3">
            <a:alphaModFix/>
          </a:blip>
          <a:stretch>
            <a:fillRect/>
          </a:stretch>
        </p:blipFill>
        <p:spPr>
          <a:xfrm>
            <a:off x="4163900" y="-327875"/>
            <a:ext cx="15769057" cy="9586176"/>
          </a:xfrm>
          <a:prstGeom prst="rect">
            <a:avLst/>
          </a:prstGeom>
          <a:noFill/>
          <a:ln>
            <a:noFill/>
          </a:ln>
        </p:spPr>
      </p:pic>
      <p:grpSp>
        <p:nvGrpSpPr>
          <p:cNvPr id="170" name="Google Shape;170;p11">
            <a:extLst>
              <a:ext uri="{FF2B5EF4-FFF2-40B4-BE49-F238E27FC236}">
                <a16:creationId xmlns:a16="http://schemas.microsoft.com/office/drawing/2014/main" id="{BE7A55B0-407B-001D-30F5-28CBC6664957}"/>
              </a:ext>
            </a:extLst>
          </p:cNvPr>
          <p:cNvGrpSpPr/>
          <p:nvPr/>
        </p:nvGrpSpPr>
        <p:grpSpPr>
          <a:xfrm rot="-2981227">
            <a:off x="2748650" y="-6878116"/>
            <a:ext cx="10685669" cy="34175000"/>
            <a:chOff x="0" y="-47625"/>
            <a:chExt cx="2814333" cy="9000823"/>
          </a:xfrm>
          <a:solidFill>
            <a:srgbClr val="5C3204"/>
          </a:solidFill>
        </p:grpSpPr>
        <p:sp>
          <p:nvSpPr>
            <p:cNvPr id="171" name="Google Shape;171;p11">
              <a:extLst>
                <a:ext uri="{FF2B5EF4-FFF2-40B4-BE49-F238E27FC236}">
                  <a16:creationId xmlns:a16="http://schemas.microsoft.com/office/drawing/2014/main" id="{8324172C-ADC5-1435-96C8-B970F05C94CE}"/>
                </a:ext>
              </a:extLst>
            </p:cNvPr>
            <p:cNvSpPr/>
            <p:nvPr/>
          </p:nvSpPr>
          <p:spPr>
            <a:xfrm>
              <a:off x="0" y="0"/>
              <a:ext cx="2814332" cy="8953198"/>
            </a:xfrm>
            <a:custGeom>
              <a:avLst/>
              <a:gdLst/>
              <a:ahLst/>
              <a:cxnLst/>
              <a:rect l="l" t="t" r="r" b="b"/>
              <a:pathLst>
                <a:path w="2814332" h="8953198" extrusionOk="0">
                  <a:moveTo>
                    <a:pt x="0" y="0"/>
                  </a:moveTo>
                  <a:lnTo>
                    <a:pt x="2814332" y="0"/>
                  </a:lnTo>
                  <a:lnTo>
                    <a:pt x="2814332" y="8953198"/>
                  </a:lnTo>
                  <a:lnTo>
                    <a:pt x="0" y="8953198"/>
                  </a:lnTo>
                  <a:close/>
                </a:path>
              </a:pathLst>
            </a:custGeom>
            <a:grpFill/>
            <a:ln>
              <a:noFill/>
            </a:ln>
          </p:spPr>
          <p:txBody>
            <a:bodyPr/>
            <a:lstStyle/>
            <a:p>
              <a:endParaRPr lang="en-US"/>
            </a:p>
          </p:txBody>
        </p:sp>
        <p:sp>
          <p:nvSpPr>
            <p:cNvPr id="172" name="Google Shape;172;p11">
              <a:extLst>
                <a:ext uri="{FF2B5EF4-FFF2-40B4-BE49-F238E27FC236}">
                  <a16:creationId xmlns:a16="http://schemas.microsoft.com/office/drawing/2014/main" id="{305D5838-088F-06D1-AFBB-AF57EC7D02BB}"/>
                </a:ext>
              </a:extLst>
            </p:cNvPr>
            <p:cNvSpPr txBox="1"/>
            <p:nvPr/>
          </p:nvSpPr>
          <p:spPr>
            <a:xfrm>
              <a:off x="0" y="-47625"/>
              <a:ext cx="2814333"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8" name="Google Shape;188;p11">
            <a:extLst>
              <a:ext uri="{FF2B5EF4-FFF2-40B4-BE49-F238E27FC236}">
                <a16:creationId xmlns:a16="http://schemas.microsoft.com/office/drawing/2014/main" id="{F67FB04B-B597-C25B-BA20-79A2A6E6A26A}"/>
              </a:ext>
            </a:extLst>
          </p:cNvPr>
          <p:cNvSpPr txBox="1"/>
          <p:nvPr/>
        </p:nvSpPr>
        <p:spPr>
          <a:xfrm>
            <a:off x="787475" y="3538537"/>
            <a:ext cx="7140900" cy="19177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0" i="0" u="none" strike="noStrike" cap="none" dirty="0">
                <a:solidFill>
                  <a:srgbClr val="FFFFFF"/>
                </a:solidFill>
                <a:latin typeface="Anton"/>
                <a:ea typeface="Anton"/>
                <a:cs typeface="Anton"/>
                <a:sym typeface="Anton"/>
              </a:rPr>
              <a:t>BÁO  CÁO ĐỒ ÁN MÔN HỌC: </a:t>
            </a:r>
          </a:p>
          <a:p>
            <a:pPr marL="0" marR="0" lvl="0" indent="0" algn="l" rtl="0">
              <a:lnSpc>
                <a:spcPct val="100000"/>
              </a:lnSpc>
              <a:spcBef>
                <a:spcPts val="0"/>
              </a:spcBef>
              <a:spcAft>
                <a:spcPts val="0"/>
              </a:spcAft>
              <a:buNone/>
            </a:pPr>
            <a:r>
              <a:rPr lang="en-US" sz="7062" b="0" i="0" u="none" strike="noStrike" cap="none" dirty="0">
                <a:solidFill>
                  <a:srgbClr val="FFC000"/>
                </a:solidFill>
                <a:latin typeface="Anton"/>
                <a:ea typeface="Anton"/>
                <a:cs typeface="Anton"/>
                <a:sym typeface="Anton"/>
              </a:rPr>
              <a:t>DỰ BÁO GIÁ CỔ PHIẾU</a:t>
            </a:r>
            <a:endParaRPr dirty="0">
              <a:solidFill>
                <a:srgbClr val="FFC000"/>
              </a:solidFill>
            </a:endParaRPr>
          </a:p>
        </p:txBody>
      </p:sp>
      <p:sp>
        <p:nvSpPr>
          <p:cNvPr id="195" name="Google Shape;195;p11">
            <a:extLst>
              <a:ext uri="{FF2B5EF4-FFF2-40B4-BE49-F238E27FC236}">
                <a16:creationId xmlns:a16="http://schemas.microsoft.com/office/drawing/2014/main" id="{3BC0C688-6CE1-EC58-9282-4926B3A93E3F}"/>
              </a:ext>
            </a:extLst>
          </p:cNvPr>
          <p:cNvSpPr txBox="1"/>
          <p:nvPr/>
        </p:nvSpPr>
        <p:spPr>
          <a:xfrm>
            <a:off x="733605" y="5584155"/>
            <a:ext cx="6314255" cy="3579441"/>
          </a:xfrm>
          <a:prstGeom prst="rect">
            <a:avLst/>
          </a:prstGeom>
          <a:noFill/>
          <a:ln>
            <a:noFill/>
          </a:ln>
        </p:spPr>
        <p:txBody>
          <a:bodyPr spcFirstLastPara="1" wrap="square" lIns="0" tIns="0" rIns="0" bIns="0" anchor="t" anchorCtr="0">
            <a:spAutoFit/>
          </a:bodyPr>
          <a:lstStyle/>
          <a:p>
            <a:pPr marL="0" marR="0">
              <a:lnSpc>
                <a:spcPct val="107000"/>
              </a:lnSpc>
              <a:spcAft>
                <a:spcPts val="800"/>
              </a:spcAft>
            </a:pPr>
            <a:r>
              <a:rPr lang="vi-VN" sz="2000" b="1" dirty="0">
                <a:solidFill>
                  <a:schemeClr val="bg1"/>
                </a:solidFill>
                <a:effectLst/>
                <a:latin typeface="Times New Roman" panose="02020603050405020304" pitchFamily="18" charset="0"/>
                <a:ea typeface="Calibri" panose="020F0502020204030204" pitchFamily="34" charset="0"/>
              </a:rPr>
              <a:t>Giảng viên hướng dẫn	:</a:t>
            </a:r>
            <a:r>
              <a:rPr lang="vi-VN" sz="2000" b="1" dirty="0">
                <a:solidFill>
                  <a:schemeClr val="bg1"/>
                </a:solidFill>
                <a:effectLst/>
                <a:latin typeface="Times New Roman" panose="02020603050405020304" pitchFamily="18" charset="0"/>
                <a:ea typeface="Times New Roman" panose="02020603050405020304" pitchFamily="18" charset="0"/>
              </a:rPr>
              <a:t> GV.TS Dương Thị Hiền Thanh</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Sinh viên thực hiện	: Đỗ Ngọc Phi 			</a:t>
            </a:r>
            <a:r>
              <a:rPr lang="en-US" sz="2000" b="1" dirty="0">
                <a:solidFill>
                  <a:schemeClr val="bg1"/>
                </a:solidFill>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Đào Anh Tú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 </a:t>
            </a:r>
            <a:r>
              <a:rPr lang="en-US" sz="2000" b="1"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Cao Ngọc Thiện 				  Đặng Gia Định </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Ngành 			: Công nghệ thông tin</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Chuyên ngành		: Khoa học dữ liệu</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Lớp			:DCCTKH67A</a:t>
            </a:r>
            <a:endParaRPr lang="en-US" sz="2000" dirty="0">
              <a:solidFill>
                <a:schemeClr val="bg1"/>
              </a:solidFill>
              <a:effectLst/>
              <a:latin typeface="Calibri" panose="020F0502020204030204" pitchFamily="34" charset="0"/>
              <a:ea typeface="Calibri" panose="020F0502020204030204" pitchFamily="34" charset="0"/>
            </a:endParaRPr>
          </a:p>
          <a:p>
            <a:pPr marL="0" marR="0">
              <a:lnSpc>
                <a:spcPct val="107000"/>
              </a:lnSpc>
              <a:spcAft>
                <a:spcPts val="800"/>
              </a:spcAft>
            </a:pPr>
            <a:r>
              <a:rPr lang="vi-VN" sz="2000" b="1" dirty="0">
                <a:solidFill>
                  <a:schemeClr val="bg1"/>
                </a:solidFill>
                <a:effectLst/>
                <a:latin typeface="Times New Roman" panose="02020603050405020304" pitchFamily="18" charset="0"/>
                <a:ea typeface="Times New Roman" panose="02020603050405020304" pitchFamily="18" charset="0"/>
              </a:rPr>
              <a:t>Khóa học		2022 – 2026</a:t>
            </a:r>
            <a:endParaRPr lang="en-US" sz="2000" dirty="0">
              <a:solidFill>
                <a:schemeClr val="bg1"/>
              </a:solidFill>
              <a:effectLst/>
              <a:latin typeface="Calibri" panose="020F0502020204030204" pitchFamily="34" charset="0"/>
              <a:ea typeface="Calibri" panose="020F0502020204030204" pitchFamily="34" charset="0"/>
            </a:endParaRPr>
          </a:p>
        </p:txBody>
      </p:sp>
      <p:grpSp>
        <p:nvGrpSpPr>
          <p:cNvPr id="173" name="Google Shape;173;p11">
            <a:extLst>
              <a:ext uri="{FF2B5EF4-FFF2-40B4-BE49-F238E27FC236}">
                <a16:creationId xmlns:a16="http://schemas.microsoft.com/office/drawing/2014/main" id="{83E26789-DB10-4ECF-1DAA-34F1A1555CC3}"/>
              </a:ext>
            </a:extLst>
          </p:cNvPr>
          <p:cNvGrpSpPr/>
          <p:nvPr/>
        </p:nvGrpSpPr>
        <p:grpSpPr>
          <a:xfrm rot="-2981227">
            <a:off x="14174405" y="-18609474"/>
            <a:ext cx="8493517" cy="34175000"/>
            <a:chOff x="0" y="-47625"/>
            <a:chExt cx="2236976" cy="9000823"/>
          </a:xfrm>
          <a:solidFill>
            <a:srgbClr val="5C3204"/>
          </a:solidFill>
        </p:grpSpPr>
        <p:sp>
          <p:nvSpPr>
            <p:cNvPr id="174" name="Google Shape;174;p11">
              <a:extLst>
                <a:ext uri="{FF2B5EF4-FFF2-40B4-BE49-F238E27FC236}">
                  <a16:creationId xmlns:a16="http://schemas.microsoft.com/office/drawing/2014/main" id="{0EA48C73-E137-6ED0-2C11-9C31ECFA5651}"/>
                </a:ext>
              </a:extLst>
            </p:cNvPr>
            <p:cNvSpPr/>
            <p:nvPr/>
          </p:nvSpPr>
          <p:spPr>
            <a:xfrm>
              <a:off x="0" y="0"/>
              <a:ext cx="2236976" cy="8953198"/>
            </a:xfrm>
            <a:custGeom>
              <a:avLst/>
              <a:gdLst/>
              <a:ahLst/>
              <a:cxnLst/>
              <a:rect l="l" t="t" r="r" b="b"/>
              <a:pathLst>
                <a:path w="2236976" h="8953198" extrusionOk="0">
                  <a:moveTo>
                    <a:pt x="0" y="0"/>
                  </a:moveTo>
                  <a:lnTo>
                    <a:pt x="2236976" y="0"/>
                  </a:lnTo>
                  <a:lnTo>
                    <a:pt x="2236976" y="8953198"/>
                  </a:lnTo>
                  <a:lnTo>
                    <a:pt x="0" y="8953198"/>
                  </a:lnTo>
                  <a:close/>
                </a:path>
              </a:pathLst>
            </a:custGeom>
            <a:grpFill/>
            <a:ln>
              <a:noFill/>
            </a:ln>
          </p:spPr>
          <p:txBody>
            <a:bodyPr/>
            <a:lstStyle/>
            <a:p>
              <a:endParaRPr lang="en-US"/>
            </a:p>
          </p:txBody>
        </p:sp>
        <p:sp>
          <p:nvSpPr>
            <p:cNvPr id="175" name="Google Shape;175;p11">
              <a:extLst>
                <a:ext uri="{FF2B5EF4-FFF2-40B4-BE49-F238E27FC236}">
                  <a16:creationId xmlns:a16="http://schemas.microsoft.com/office/drawing/2014/main" id="{A5732363-B4DC-FD64-EE52-BFCA4E0EC765}"/>
                </a:ext>
              </a:extLst>
            </p:cNvPr>
            <p:cNvSpPr txBox="1"/>
            <p:nvPr/>
          </p:nvSpPr>
          <p:spPr>
            <a:xfrm>
              <a:off x="0" y="-47625"/>
              <a:ext cx="2236976" cy="900082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18;p12">
            <a:extLst>
              <a:ext uri="{FF2B5EF4-FFF2-40B4-BE49-F238E27FC236}">
                <a16:creationId xmlns:a16="http://schemas.microsoft.com/office/drawing/2014/main" id="{2688A073-F5EE-398E-E320-1E1D325D221B}"/>
              </a:ext>
            </a:extLst>
          </p:cNvPr>
          <p:cNvGrpSpPr/>
          <p:nvPr/>
        </p:nvGrpSpPr>
        <p:grpSpPr>
          <a:xfrm>
            <a:off x="20691206" y="3682072"/>
            <a:ext cx="1753131" cy="1933957"/>
            <a:chOff x="0" y="-47625"/>
            <a:chExt cx="461730" cy="509355"/>
          </a:xfrm>
        </p:grpSpPr>
        <p:sp>
          <p:nvSpPr>
            <p:cNvPr id="283" name="Google Shape;219;p12">
              <a:extLst>
                <a:ext uri="{FF2B5EF4-FFF2-40B4-BE49-F238E27FC236}">
                  <a16:creationId xmlns:a16="http://schemas.microsoft.com/office/drawing/2014/main" id="{FEC59851-0AD1-8D40-1722-CB00707959C9}"/>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4" name="Google Shape;220;p12">
              <a:extLst>
                <a:ext uri="{FF2B5EF4-FFF2-40B4-BE49-F238E27FC236}">
                  <a16:creationId xmlns:a16="http://schemas.microsoft.com/office/drawing/2014/main" id="{45696130-32C4-1F6F-B7C1-47411FA9B550}"/>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21;p12">
            <a:extLst>
              <a:ext uri="{FF2B5EF4-FFF2-40B4-BE49-F238E27FC236}">
                <a16:creationId xmlns:a16="http://schemas.microsoft.com/office/drawing/2014/main" id="{445FFFE0-1165-1F95-82EF-0580CD43FEF5}"/>
              </a:ext>
            </a:extLst>
          </p:cNvPr>
          <p:cNvGrpSpPr/>
          <p:nvPr/>
        </p:nvGrpSpPr>
        <p:grpSpPr>
          <a:xfrm>
            <a:off x="26453177" y="3684465"/>
            <a:ext cx="1753131" cy="1933957"/>
            <a:chOff x="0" y="-47625"/>
            <a:chExt cx="461730" cy="509355"/>
          </a:xfrm>
        </p:grpSpPr>
        <p:sp>
          <p:nvSpPr>
            <p:cNvPr id="286" name="Google Shape;222;p12">
              <a:extLst>
                <a:ext uri="{FF2B5EF4-FFF2-40B4-BE49-F238E27FC236}">
                  <a16:creationId xmlns:a16="http://schemas.microsoft.com/office/drawing/2014/main" id="{5E4E98BC-AE9B-0D7C-DAD5-DBAF5084D4BB}"/>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87" name="Google Shape;223;p12">
              <a:extLst>
                <a:ext uri="{FF2B5EF4-FFF2-40B4-BE49-F238E27FC236}">
                  <a16:creationId xmlns:a16="http://schemas.microsoft.com/office/drawing/2014/main" id="{45A82B98-707D-6CFB-12C2-1B34E45DD847}"/>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24;p12">
            <a:extLst>
              <a:ext uri="{FF2B5EF4-FFF2-40B4-BE49-F238E27FC236}">
                <a16:creationId xmlns:a16="http://schemas.microsoft.com/office/drawing/2014/main" id="{04FBC623-7ACD-EF3E-23C8-F5EE80688B08}"/>
              </a:ext>
            </a:extLst>
          </p:cNvPr>
          <p:cNvGrpSpPr/>
          <p:nvPr/>
        </p:nvGrpSpPr>
        <p:grpSpPr>
          <a:xfrm>
            <a:off x="34320606" y="3692523"/>
            <a:ext cx="1753131" cy="1933957"/>
            <a:chOff x="0" y="-47625"/>
            <a:chExt cx="461730" cy="509355"/>
          </a:xfrm>
        </p:grpSpPr>
        <p:sp>
          <p:nvSpPr>
            <p:cNvPr id="289" name="Google Shape;225;p12">
              <a:extLst>
                <a:ext uri="{FF2B5EF4-FFF2-40B4-BE49-F238E27FC236}">
                  <a16:creationId xmlns:a16="http://schemas.microsoft.com/office/drawing/2014/main" id="{15CA7205-7F18-E4CD-BCCB-71FF6081B151}"/>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290" name="Google Shape;226;p12">
              <a:extLst>
                <a:ext uri="{FF2B5EF4-FFF2-40B4-BE49-F238E27FC236}">
                  <a16:creationId xmlns:a16="http://schemas.microsoft.com/office/drawing/2014/main" id="{F23E0873-BE7E-1632-18E3-6BA84EE6EA11}"/>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27;p12">
            <a:extLst>
              <a:ext uri="{FF2B5EF4-FFF2-40B4-BE49-F238E27FC236}">
                <a16:creationId xmlns:a16="http://schemas.microsoft.com/office/drawing/2014/main" id="{1E449705-5D17-8D37-BF8A-5A8834D7F9F2}"/>
              </a:ext>
            </a:extLst>
          </p:cNvPr>
          <p:cNvSpPr txBox="1"/>
          <p:nvPr/>
        </p:nvSpPr>
        <p:spPr>
          <a:xfrm>
            <a:off x="26193064" y="6588053"/>
            <a:ext cx="488535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rgbClr val="0F1A38"/>
                </a:solidFill>
                <a:latin typeface="Anton"/>
                <a:sym typeface="Anton"/>
              </a:rPr>
              <a:t>THUẬT TOÁN</a:t>
            </a:r>
            <a:endParaRPr lang="en-US" sz="4400" dirty="0"/>
          </a:p>
        </p:txBody>
      </p:sp>
      <p:sp>
        <p:nvSpPr>
          <p:cNvPr id="292" name="Google Shape;228;p12">
            <a:extLst>
              <a:ext uri="{FF2B5EF4-FFF2-40B4-BE49-F238E27FC236}">
                <a16:creationId xmlns:a16="http://schemas.microsoft.com/office/drawing/2014/main" id="{52121C3C-3286-64A0-C020-6E00BBC4DDEA}"/>
              </a:ext>
            </a:extLst>
          </p:cNvPr>
          <p:cNvSpPr txBox="1"/>
          <p:nvPr/>
        </p:nvSpPr>
        <p:spPr>
          <a:xfrm>
            <a:off x="20430242" y="6585660"/>
            <a:ext cx="3035225"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TỔNG QUAN</a:t>
            </a:r>
            <a:endParaRPr sz="4400" dirty="0"/>
          </a:p>
        </p:txBody>
      </p:sp>
      <p:sp>
        <p:nvSpPr>
          <p:cNvPr id="293" name="Google Shape;229;p12">
            <a:extLst>
              <a:ext uri="{FF2B5EF4-FFF2-40B4-BE49-F238E27FC236}">
                <a16:creationId xmlns:a16="http://schemas.microsoft.com/office/drawing/2014/main" id="{89F9FA1C-4104-10C4-EB5F-7BADB4E34A94}"/>
              </a:ext>
            </a:extLst>
          </p:cNvPr>
          <p:cNvSpPr txBox="1"/>
          <p:nvPr/>
        </p:nvSpPr>
        <p:spPr>
          <a:xfrm>
            <a:off x="20892965" y="4243520"/>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01</a:t>
            </a:r>
            <a:endParaRPr/>
          </a:p>
        </p:txBody>
      </p:sp>
      <p:sp>
        <p:nvSpPr>
          <p:cNvPr id="294" name="Google Shape;230;p12">
            <a:extLst>
              <a:ext uri="{FF2B5EF4-FFF2-40B4-BE49-F238E27FC236}">
                <a16:creationId xmlns:a16="http://schemas.microsoft.com/office/drawing/2014/main" id="{A6A3B342-A688-370A-3584-23B59FE86F4F}"/>
              </a:ext>
            </a:extLst>
          </p:cNvPr>
          <p:cNvSpPr txBox="1"/>
          <p:nvPr/>
        </p:nvSpPr>
        <p:spPr>
          <a:xfrm>
            <a:off x="26654936" y="4245913"/>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02</a:t>
            </a:r>
            <a:endParaRPr dirty="0"/>
          </a:p>
        </p:txBody>
      </p:sp>
      <p:sp>
        <p:nvSpPr>
          <p:cNvPr id="295" name="Google Shape;231;p12">
            <a:extLst>
              <a:ext uri="{FF2B5EF4-FFF2-40B4-BE49-F238E27FC236}">
                <a16:creationId xmlns:a16="http://schemas.microsoft.com/office/drawing/2014/main" id="{AC1F7944-FA80-084A-CBDD-15939FE063BA}"/>
              </a:ext>
            </a:extLst>
          </p:cNvPr>
          <p:cNvSpPr txBox="1"/>
          <p:nvPr/>
        </p:nvSpPr>
        <p:spPr>
          <a:xfrm>
            <a:off x="34522365" y="4253971"/>
            <a:ext cx="1349612" cy="99188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a:solidFill>
                  <a:srgbClr val="FFFFFF"/>
                </a:solidFill>
                <a:latin typeface="Anton"/>
                <a:ea typeface="Anton"/>
                <a:cs typeface="Anton"/>
                <a:sym typeface="Anton"/>
              </a:rPr>
              <a:t>03</a:t>
            </a:r>
            <a:endParaRPr/>
          </a:p>
        </p:txBody>
      </p:sp>
      <p:sp>
        <p:nvSpPr>
          <p:cNvPr id="296" name="Google Shape;232;p12">
            <a:extLst>
              <a:ext uri="{FF2B5EF4-FFF2-40B4-BE49-F238E27FC236}">
                <a16:creationId xmlns:a16="http://schemas.microsoft.com/office/drawing/2014/main" id="{10E678B8-A943-B731-DF41-51816388D04D}"/>
              </a:ext>
            </a:extLst>
          </p:cNvPr>
          <p:cNvSpPr txBox="1"/>
          <p:nvPr/>
        </p:nvSpPr>
        <p:spPr>
          <a:xfrm>
            <a:off x="20307230" y="7536824"/>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Mục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tiêu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chính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ý </a:t>
            </a:r>
            <a:r>
              <a:rPr lang="en-US" sz="1800" b="1" i="0" u="none" strike="noStrike" cap="none" dirty="0" err="1">
                <a:solidFill>
                  <a:srgbClr val="0F1A38"/>
                </a:solidFill>
                <a:latin typeface="Montserrat"/>
                <a:ea typeface="Montserrat"/>
                <a:cs typeface="Montserrat"/>
                <a:sym typeface="Montserrat"/>
              </a:rPr>
              <a:t>nghĩa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dự</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án</a:t>
            </a:r>
            <a:r>
              <a:rPr lang="en-US" sz="1800" b="1" i="0" u="none" strike="noStrike" cap="none" dirty="0">
                <a:solidFill>
                  <a:srgbClr val="0F1A38"/>
                </a:solidFill>
                <a:latin typeface="Montserrat"/>
                <a:ea typeface="Montserrat"/>
                <a:cs typeface="Montserrat"/>
                <a:sym typeface="Montserrat"/>
              </a:rPr>
              <a:t> </a:t>
            </a:r>
            <a:endParaRPr b="1" dirty="0"/>
          </a:p>
        </p:txBody>
      </p:sp>
      <p:sp>
        <p:nvSpPr>
          <p:cNvPr id="297" name="Google Shape;233;p12">
            <a:extLst>
              <a:ext uri="{FF2B5EF4-FFF2-40B4-BE49-F238E27FC236}">
                <a16:creationId xmlns:a16="http://schemas.microsoft.com/office/drawing/2014/main" id="{44483102-F807-3B43-A570-2D21C4B34E00}"/>
              </a:ext>
            </a:extLst>
          </p:cNvPr>
          <p:cNvSpPr txBox="1"/>
          <p:nvPr/>
        </p:nvSpPr>
        <p:spPr>
          <a:xfrm>
            <a:off x="26208847" y="7539217"/>
            <a:ext cx="2834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Giới</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về</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r>
              <a:rPr lang="en-US" sz="1800" b="1" i="0" u="none" strike="noStrike" cap="none" dirty="0">
                <a:solidFill>
                  <a:srgbClr val="0F1A38"/>
                </a:solidFill>
                <a:latin typeface="Montserrat"/>
                <a:ea typeface="Montserrat"/>
                <a:cs typeface="Montserrat"/>
                <a:sym typeface="Montserrat"/>
              </a:rPr>
              <a:t> SVR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ARIMA</a:t>
            </a:r>
            <a:endParaRPr b="1" dirty="0"/>
          </a:p>
        </p:txBody>
      </p:sp>
      <p:sp>
        <p:nvSpPr>
          <p:cNvPr id="298" name="Google Shape;234;p12">
            <a:extLst>
              <a:ext uri="{FF2B5EF4-FFF2-40B4-BE49-F238E27FC236}">
                <a16:creationId xmlns:a16="http://schemas.microsoft.com/office/drawing/2014/main" id="{4EEF03F6-423B-1187-F9BB-C220A8C3937E}"/>
              </a:ext>
            </a:extLst>
          </p:cNvPr>
          <p:cNvSpPr txBox="1"/>
          <p:nvPr/>
        </p:nvSpPr>
        <p:spPr>
          <a:xfrm>
            <a:off x="34320606" y="7573899"/>
            <a:ext cx="28347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F1A38"/>
                </a:solidFill>
                <a:latin typeface="Montserrat"/>
                <a:ea typeface="Montserrat"/>
                <a:cs typeface="Montserrat"/>
                <a:sym typeface="Montserrat"/>
              </a:rPr>
              <a:t>So </a:t>
            </a:r>
            <a:r>
              <a:rPr lang="en-US" sz="1800" b="1" i="0" u="none" strike="noStrike" cap="none" dirty="0" err="1">
                <a:solidFill>
                  <a:srgbClr val="0F1A38"/>
                </a:solidFill>
                <a:latin typeface="Montserrat"/>
                <a:ea typeface="Montserrat"/>
                <a:cs typeface="Montserrat"/>
                <a:sym typeface="Montserrat"/>
              </a:rPr>
              <a:t>sánh</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phức</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tạp</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độ</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hiệu</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quả</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của</a:t>
            </a:r>
            <a:r>
              <a:rPr lang="en-US" sz="1800" b="1" i="0" u="none" strike="noStrike" cap="none" dirty="0">
                <a:solidFill>
                  <a:srgbClr val="0F1A38"/>
                </a:solidFill>
                <a:latin typeface="Montserrat"/>
                <a:ea typeface="Montserrat"/>
                <a:cs typeface="Montserrat"/>
                <a:sym typeface="Montserrat"/>
              </a:rPr>
              <a:t> 2 </a:t>
            </a:r>
            <a:r>
              <a:rPr lang="en-US" sz="1800" b="1" i="0" u="none" strike="noStrike" cap="none" dirty="0" err="1">
                <a:solidFill>
                  <a:srgbClr val="0F1A38"/>
                </a:solidFill>
                <a:latin typeface="Montserrat"/>
                <a:ea typeface="Montserrat"/>
                <a:cs typeface="Montserrat"/>
                <a:sym typeface="Montserrat"/>
              </a:rPr>
              <a:t>mô</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hình</a:t>
            </a:r>
            <a:endParaRPr b="1" dirty="0"/>
          </a:p>
        </p:txBody>
      </p:sp>
      <p:sp>
        <p:nvSpPr>
          <p:cNvPr id="299" name="Google Shape;235;p12">
            <a:extLst>
              <a:ext uri="{FF2B5EF4-FFF2-40B4-BE49-F238E27FC236}">
                <a16:creationId xmlns:a16="http://schemas.microsoft.com/office/drawing/2014/main" id="{AECAA3FC-8B70-0529-83BF-FE3E73963FC3}"/>
              </a:ext>
            </a:extLst>
          </p:cNvPr>
          <p:cNvSpPr txBox="1"/>
          <p:nvPr/>
        </p:nvSpPr>
        <p:spPr>
          <a:xfrm>
            <a:off x="34294176" y="6622735"/>
            <a:ext cx="2012157" cy="830997"/>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b="0" i="0" u="none" strike="noStrike" cap="none" dirty="0">
                <a:solidFill>
                  <a:srgbClr val="0F1A38"/>
                </a:solidFill>
                <a:latin typeface="Anton"/>
                <a:ea typeface="Anton"/>
                <a:cs typeface="Anton"/>
                <a:sym typeface="Anton"/>
              </a:rPr>
              <a:t>SO SÁNH</a:t>
            </a:r>
            <a:endParaRPr sz="4400" dirty="0"/>
          </a:p>
        </p:txBody>
      </p:sp>
      <p:grpSp>
        <p:nvGrpSpPr>
          <p:cNvPr id="300" name="Google Shape;224;p12">
            <a:extLst>
              <a:ext uri="{FF2B5EF4-FFF2-40B4-BE49-F238E27FC236}">
                <a16:creationId xmlns:a16="http://schemas.microsoft.com/office/drawing/2014/main" id="{0B5D8090-8F94-D726-1336-65440A2E5101}"/>
              </a:ext>
            </a:extLst>
          </p:cNvPr>
          <p:cNvGrpSpPr/>
          <p:nvPr/>
        </p:nvGrpSpPr>
        <p:grpSpPr>
          <a:xfrm>
            <a:off x="43483928" y="3705703"/>
            <a:ext cx="1753131" cy="1933957"/>
            <a:chOff x="0" y="-47625"/>
            <a:chExt cx="461730" cy="509355"/>
          </a:xfrm>
        </p:grpSpPr>
        <p:sp>
          <p:nvSpPr>
            <p:cNvPr id="301" name="Google Shape;225;p12">
              <a:extLst>
                <a:ext uri="{FF2B5EF4-FFF2-40B4-BE49-F238E27FC236}">
                  <a16:creationId xmlns:a16="http://schemas.microsoft.com/office/drawing/2014/main" id="{FB32F69F-E122-9A77-B2F1-50F615A74D7F}"/>
                </a:ext>
              </a:extLst>
            </p:cNvPr>
            <p:cNvSpPr/>
            <p:nvPr/>
          </p:nvSpPr>
          <p:spPr>
            <a:xfrm>
              <a:off x="0" y="0"/>
              <a:ext cx="461730" cy="461730"/>
            </a:xfrm>
            <a:custGeom>
              <a:avLst/>
              <a:gdLst/>
              <a:ahLst/>
              <a:cxnLst/>
              <a:rect l="l" t="t" r="r" b="b"/>
              <a:pathLst>
                <a:path w="461730" h="461730" extrusionOk="0">
                  <a:moveTo>
                    <a:pt x="0" y="0"/>
                  </a:moveTo>
                  <a:lnTo>
                    <a:pt x="461730" y="0"/>
                  </a:lnTo>
                  <a:lnTo>
                    <a:pt x="461730" y="461730"/>
                  </a:lnTo>
                  <a:lnTo>
                    <a:pt x="0" y="461730"/>
                  </a:lnTo>
                  <a:close/>
                </a:path>
              </a:pathLst>
            </a:custGeom>
            <a:solidFill>
              <a:srgbClr val="0F1A38"/>
            </a:solidFill>
            <a:ln>
              <a:noFill/>
            </a:ln>
          </p:spPr>
          <p:txBody>
            <a:bodyPr/>
            <a:lstStyle/>
            <a:p>
              <a:endParaRPr lang="en-US"/>
            </a:p>
          </p:txBody>
        </p:sp>
        <p:sp>
          <p:nvSpPr>
            <p:cNvPr id="302" name="Google Shape;226;p12">
              <a:extLst>
                <a:ext uri="{FF2B5EF4-FFF2-40B4-BE49-F238E27FC236}">
                  <a16:creationId xmlns:a16="http://schemas.microsoft.com/office/drawing/2014/main" id="{3219256E-7104-480E-3D5A-ABC396C5C2FF}"/>
                </a:ext>
              </a:extLst>
            </p:cNvPr>
            <p:cNvSpPr txBox="1"/>
            <p:nvPr/>
          </p:nvSpPr>
          <p:spPr>
            <a:xfrm>
              <a:off x="0" y="-47625"/>
              <a:ext cx="461730" cy="5093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231;p12">
            <a:extLst>
              <a:ext uri="{FF2B5EF4-FFF2-40B4-BE49-F238E27FC236}">
                <a16:creationId xmlns:a16="http://schemas.microsoft.com/office/drawing/2014/main" id="{F9BF22EB-2966-FC5E-0967-4AC5FE85296F}"/>
              </a:ext>
            </a:extLst>
          </p:cNvPr>
          <p:cNvSpPr txBox="1"/>
          <p:nvPr/>
        </p:nvSpPr>
        <p:spPr>
          <a:xfrm>
            <a:off x="43685687" y="4267151"/>
            <a:ext cx="1349612" cy="120327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516" b="0" i="0" u="none" strike="noStrike" cap="none" dirty="0">
                <a:solidFill>
                  <a:srgbClr val="FFFFFF"/>
                </a:solidFill>
                <a:latin typeface="Anton"/>
                <a:ea typeface="Anton"/>
                <a:cs typeface="Anton"/>
                <a:sym typeface="Anton"/>
              </a:rPr>
              <a:t>04</a:t>
            </a:r>
            <a:endParaRPr dirty="0"/>
          </a:p>
        </p:txBody>
      </p:sp>
      <p:sp>
        <p:nvSpPr>
          <p:cNvPr id="304" name="Google Shape;235;p12">
            <a:extLst>
              <a:ext uri="{FF2B5EF4-FFF2-40B4-BE49-F238E27FC236}">
                <a16:creationId xmlns:a16="http://schemas.microsoft.com/office/drawing/2014/main" id="{E6A58D73-9B73-01A0-CA55-564E3B9D8ABE}"/>
              </a:ext>
            </a:extLst>
          </p:cNvPr>
          <p:cNvSpPr txBox="1"/>
          <p:nvPr/>
        </p:nvSpPr>
        <p:spPr>
          <a:xfrm>
            <a:off x="43483928" y="6611684"/>
            <a:ext cx="3458482" cy="812530"/>
          </a:xfrm>
          <a:prstGeom prst="rect">
            <a:avLst/>
          </a:prstGeom>
          <a:noFill/>
          <a:ln>
            <a:noFill/>
          </a:ln>
        </p:spPr>
        <p:txBody>
          <a:bodyPr spcFirstLastPara="1" wrap="square" lIns="0" tIns="0" rIns="0" bIns="0" anchor="t" anchorCtr="0">
            <a:spAutoFit/>
          </a:bodyPr>
          <a:lstStyle/>
          <a:p>
            <a:pPr marL="0" marR="0" lvl="0" indent="0" algn="l" rtl="0">
              <a:lnSpc>
                <a:spcPct val="119986"/>
              </a:lnSpc>
              <a:spcBef>
                <a:spcPts val="0"/>
              </a:spcBef>
              <a:spcAft>
                <a:spcPts val="0"/>
              </a:spcAft>
              <a:buNone/>
            </a:pPr>
            <a:r>
              <a:rPr lang="en-US" sz="4400" dirty="0">
                <a:solidFill>
                  <a:schemeClr val="accent5"/>
                </a:solidFill>
                <a:latin typeface="Anton" pitchFamily="2" charset="0"/>
              </a:rPr>
              <a:t>TỔNG KẾT</a:t>
            </a:r>
            <a:endParaRPr sz="4400" dirty="0">
              <a:solidFill>
                <a:schemeClr val="accent5"/>
              </a:solidFill>
              <a:latin typeface="Anton" pitchFamily="2" charset="0"/>
            </a:endParaRPr>
          </a:p>
        </p:txBody>
      </p:sp>
      <p:sp>
        <p:nvSpPr>
          <p:cNvPr id="305" name="Google Shape;234;p12">
            <a:extLst>
              <a:ext uri="{FF2B5EF4-FFF2-40B4-BE49-F238E27FC236}">
                <a16:creationId xmlns:a16="http://schemas.microsoft.com/office/drawing/2014/main" id="{DE01305C-E69B-3E06-6E0E-9DFEBEC3E1A4}"/>
              </a:ext>
            </a:extLst>
          </p:cNvPr>
          <p:cNvSpPr txBox="1"/>
          <p:nvPr/>
        </p:nvSpPr>
        <p:spPr>
          <a:xfrm>
            <a:off x="43507401" y="7562848"/>
            <a:ext cx="28347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dirty="0" err="1">
                <a:solidFill>
                  <a:srgbClr val="0F1A38"/>
                </a:solidFill>
                <a:latin typeface="Montserrat"/>
                <a:ea typeface="Montserrat"/>
                <a:cs typeface="Montserrat"/>
                <a:sym typeface="Montserrat"/>
              </a:rPr>
              <a:t>Kết</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luận</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và</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đề</a:t>
            </a:r>
            <a:r>
              <a:rPr lang="en-US" sz="1800" b="1" i="0" u="none" strike="noStrike" cap="none" dirty="0">
                <a:solidFill>
                  <a:srgbClr val="0F1A38"/>
                </a:solidFill>
                <a:latin typeface="Montserrat"/>
                <a:ea typeface="Montserrat"/>
                <a:cs typeface="Montserrat"/>
                <a:sym typeface="Montserrat"/>
              </a:rPr>
              <a:t> </a:t>
            </a:r>
            <a:r>
              <a:rPr lang="en-US" sz="1800" b="1" i="0" u="none" strike="noStrike" cap="none" dirty="0" err="1">
                <a:solidFill>
                  <a:srgbClr val="0F1A38"/>
                </a:solidFill>
                <a:latin typeface="Montserrat"/>
                <a:ea typeface="Montserrat"/>
                <a:cs typeface="Montserrat"/>
                <a:sym typeface="Montserrat"/>
              </a:rPr>
              <a:t>xuất</a:t>
            </a:r>
            <a:endParaRPr b="1" dirty="0"/>
          </a:p>
        </p:txBody>
      </p:sp>
      <p:grpSp>
        <p:nvGrpSpPr>
          <p:cNvPr id="4" name="Group 3">
            <a:extLst>
              <a:ext uri="{FF2B5EF4-FFF2-40B4-BE49-F238E27FC236}">
                <a16:creationId xmlns:a16="http://schemas.microsoft.com/office/drawing/2014/main" id="{9956F36A-B4B6-CFBB-A459-DA774F18FDD8}"/>
              </a:ext>
            </a:extLst>
          </p:cNvPr>
          <p:cNvGrpSpPr/>
          <p:nvPr/>
        </p:nvGrpSpPr>
        <p:grpSpPr>
          <a:xfrm>
            <a:off x="13744315" y="0"/>
            <a:ext cx="4914900" cy="10287000"/>
            <a:chOff x="13716000" y="0"/>
            <a:chExt cx="4922191" cy="10287000"/>
          </a:xfrm>
        </p:grpSpPr>
        <p:sp>
          <p:nvSpPr>
            <p:cNvPr id="11" name="Rectangle 10">
              <a:extLst>
                <a:ext uri="{FF2B5EF4-FFF2-40B4-BE49-F238E27FC236}">
                  <a16:creationId xmlns:a16="http://schemas.microsoft.com/office/drawing/2014/main" id="{A64926E4-65BE-8C86-FE4B-15453B1F04B0}"/>
                </a:ext>
              </a:extLst>
            </p:cNvPr>
            <p:cNvSpPr/>
            <p:nvPr/>
          </p:nvSpPr>
          <p:spPr>
            <a:xfrm>
              <a:off x="13716000" y="0"/>
              <a:ext cx="4572000" cy="10287000"/>
            </a:xfrm>
            <a:prstGeom prst="rect">
              <a:avLst/>
            </a:prstGeom>
            <a:solidFill>
              <a:srgbClr val="5C3204"/>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3BA19BA3-5370-431F-7697-04DAAFCF098F}"/>
                </a:ext>
              </a:extLst>
            </p:cNvPr>
            <p:cNvSpPr/>
            <p:nvPr/>
          </p:nvSpPr>
          <p:spPr>
            <a:xfrm rot="5400000">
              <a:off x="18225787" y="635572"/>
              <a:ext cx="474618" cy="350191"/>
            </a:xfrm>
            <a:prstGeom prst="triangle">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E972B9C-4B21-A9FC-FBC7-2081245E62BD}"/>
              </a:ext>
            </a:extLst>
          </p:cNvPr>
          <p:cNvSpPr txBox="1"/>
          <p:nvPr/>
        </p:nvSpPr>
        <p:spPr>
          <a:xfrm>
            <a:off x="15083969" y="3718254"/>
            <a:ext cx="3842436" cy="769441"/>
          </a:xfrm>
          <a:prstGeom prst="rect">
            <a:avLst/>
          </a:prstGeom>
          <a:noFill/>
        </p:spPr>
        <p:txBody>
          <a:bodyPr wrap="square" rtlCol="0">
            <a:spAutoFit/>
          </a:bodyPr>
          <a:lstStyle/>
          <a:p>
            <a:r>
              <a:rPr lang="en-US" sz="4400" b="1" dirty="0">
                <a:solidFill>
                  <a:schemeClr val="bg1"/>
                </a:solidFill>
                <a:latin typeface="Anton" pitchFamily="2" charset="0"/>
              </a:rPr>
              <a:t>TỔNG KẾT</a:t>
            </a:r>
          </a:p>
        </p:txBody>
      </p:sp>
      <p:sp>
        <p:nvSpPr>
          <p:cNvPr id="9" name="TextBox 8">
            <a:extLst>
              <a:ext uri="{FF2B5EF4-FFF2-40B4-BE49-F238E27FC236}">
                <a16:creationId xmlns:a16="http://schemas.microsoft.com/office/drawing/2014/main" id="{0C2ACF02-F9C9-92BF-044A-186D9DC10AA7}"/>
              </a:ext>
            </a:extLst>
          </p:cNvPr>
          <p:cNvSpPr txBox="1"/>
          <p:nvPr/>
        </p:nvSpPr>
        <p:spPr>
          <a:xfrm>
            <a:off x="14825131" y="5043714"/>
            <a:ext cx="2948100" cy="1046440"/>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Kết</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luận</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đề</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xuất</a:t>
            </a:r>
            <a:endParaRPr lang="en-US" sz="2400" b="1" dirty="0">
              <a:solidFill>
                <a:schemeClr val="bg1"/>
              </a:solidFill>
            </a:endParaRPr>
          </a:p>
          <a:p>
            <a:endParaRPr lang="en-US" dirty="0"/>
          </a:p>
        </p:txBody>
      </p:sp>
      <p:pic>
        <p:nvPicPr>
          <p:cNvPr id="10" name="Graphic 9" descr="Microscope outline">
            <a:extLst>
              <a:ext uri="{FF2B5EF4-FFF2-40B4-BE49-F238E27FC236}">
                <a16:creationId xmlns:a16="http://schemas.microsoft.com/office/drawing/2014/main" id="{2FD0C6DA-D742-D235-11BC-F017D2E3C9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255" y="7163863"/>
            <a:ext cx="913046" cy="914400"/>
          </a:xfrm>
          <a:prstGeom prst="rect">
            <a:avLst/>
          </a:prstGeom>
        </p:spPr>
      </p:pic>
      <p:grpSp>
        <p:nvGrpSpPr>
          <p:cNvPr id="14" name="Group 13">
            <a:extLst>
              <a:ext uri="{FF2B5EF4-FFF2-40B4-BE49-F238E27FC236}">
                <a16:creationId xmlns:a16="http://schemas.microsoft.com/office/drawing/2014/main" id="{B5B2B195-8A10-7DFA-E362-0C1ECFCC206C}"/>
              </a:ext>
            </a:extLst>
          </p:cNvPr>
          <p:cNvGrpSpPr/>
          <p:nvPr/>
        </p:nvGrpSpPr>
        <p:grpSpPr>
          <a:xfrm>
            <a:off x="9177222" y="0"/>
            <a:ext cx="4922192" cy="10287000"/>
            <a:chOff x="9144000" y="0"/>
            <a:chExt cx="4922192" cy="10287000"/>
          </a:xfrm>
        </p:grpSpPr>
        <p:sp>
          <p:nvSpPr>
            <p:cNvPr id="19" name="Rectangle 18">
              <a:extLst>
                <a:ext uri="{FF2B5EF4-FFF2-40B4-BE49-F238E27FC236}">
                  <a16:creationId xmlns:a16="http://schemas.microsoft.com/office/drawing/2014/main" id="{43D98E64-44B3-DB39-5374-A2795F7608B2}"/>
                </a:ext>
              </a:extLst>
            </p:cNvPr>
            <p:cNvSpPr/>
            <p:nvPr/>
          </p:nvSpPr>
          <p:spPr>
            <a:xfrm>
              <a:off x="9144000" y="0"/>
              <a:ext cx="4572000" cy="10287000"/>
            </a:xfrm>
            <a:prstGeom prst="rect">
              <a:avLst/>
            </a:prstGeom>
            <a:solidFill>
              <a:srgbClr val="9D5607"/>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BDD37875-A316-82FF-110D-C720BF87CC21}"/>
                </a:ext>
              </a:extLst>
            </p:cNvPr>
            <p:cNvSpPr/>
            <p:nvPr/>
          </p:nvSpPr>
          <p:spPr>
            <a:xfrm rot="5400000">
              <a:off x="13653788" y="635571"/>
              <a:ext cx="474618" cy="350191"/>
            </a:xfrm>
            <a:prstGeom prst="triangle">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73F03799-8379-1C4C-6DE9-6724632309C2}"/>
              </a:ext>
            </a:extLst>
          </p:cNvPr>
          <p:cNvSpPr txBox="1"/>
          <p:nvPr/>
        </p:nvSpPr>
        <p:spPr>
          <a:xfrm>
            <a:off x="10542713" y="3627120"/>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SO SÁNH</a:t>
            </a:r>
            <a:endParaRPr lang="en-US" sz="4400" dirty="0">
              <a:solidFill>
                <a:schemeClr val="bg1"/>
              </a:solidFill>
            </a:endParaRPr>
          </a:p>
        </p:txBody>
      </p:sp>
      <p:sp>
        <p:nvSpPr>
          <p:cNvPr id="17" name="TextBox 16">
            <a:extLst>
              <a:ext uri="{FF2B5EF4-FFF2-40B4-BE49-F238E27FC236}">
                <a16:creationId xmlns:a16="http://schemas.microsoft.com/office/drawing/2014/main" id="{90BD8472-7BDE-921A-9A92-CDE3C4D3BB1A}"/>
              </a:ext>
            </a:extLst>
          </p:cNvPr>
          <p:cNvSpPr txBox="1"/>
          <p:nvPr/>
        </p:nvSpPr>
        <p:spPr>
          <a:xfrm>
            <a:off x="9971682" y="5015345"/>
            <a:ext cx="3200796" cy="1415772"/>
          </a:xfrm>
          <a:prstGeom prst="rect">
            <a:avLst/>
          </a:prstGeom>
          <a:noFill/>
        </p:spPr>
        <p:txBody>
          <a:bodyPr wrap="square" rtlCol="0">
            <a:spAutoFit/>
          </a:bodyPr>
          <a:lstStyle/>
          <a:p>
            <a:r>
              <a:rPr lang="en-US" sz="2400" b="1" i="0" u="none" strike="noStrike" cap="none" dirty="0">
                <a:solidFill>
                  <a:schemeClr val="bg1"/>
                </a:solidFill>
                <a:latin typeface="Montserrat"/>
                <a:ea typeface="Montserrat"/>
                <a:cs typeface="Montserrat"/>
                <a:sym typeface="Montserrat"/>
              </a:rPr>
              <a:t>So </a:t>
            </a:r>
            <a:r>
              <a:rPr lang="en-US" sz="2400" b="1" i="0" u="none" strike="noStrike" cap="none" dirty="0" err="1">
                <a:solidFill>
                  <a:schemeClr val="bg1"/>
                </a:solidFill>
                <a:latin typeface="Montserrat"/>
                <a:ea typeface="Montserrat"/>
                <a:cs typeface="Montserrat"/>
                <a:sym typeface="Montserrat"/>
              </a:rPr>
              <a:t>sánh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phức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tạp</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độ</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hiệu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quả</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2 </a:t>
            </a:r>
            <a:r>
              <a:rPr lang="en-US" sz="2400" b="1" i="0" u="none" strike="noStrike" cap="none" dirty="0" err="1">
                <a:solidFill>
                  <a:schemeClr val="bg1"/>
                </a:solidFill>
                <a:latin typeface="Montserrat"/>
                <a:ea typeface="Montserrat"/>
                <a:cs typeface="Montserrat"/>
                <a:sym typeface="Montserrat"/>
              </a:rPr>
              <a:t>mô</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hình</a:t>
            </a:r>
            <a:endParaRPr lang="en-US" sz="2400" b="1" dirty="0">
              <a:solidFill>
                <a:schemeClr val="bg1"/>
              </a:solidFill>
            </a:endParaRPr>
          </a:p>
          <a:p>
            <a:endParaRPr lang="en-US" dirty="0"/>
          </a:p>
        </p:txBody>
      </p:sp>
      <p:pic>
        <p:nvPicPr>
          <p:cNvPr id="18" name="Graphic 17" descr="Bug under magnifying glass outline">
            <a:extLst>
              <a:ext uri="{FF2B5EF4-FFF2-40B4-BE49-F238E27FC236}">
                <a16:creationId xmlns:a16="http://schemas.microsoft.com/office/drawing/2014/main" id="{04BAC059-B5E4-19CC-026C-98E044DB58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0437" y="7313863"/>
            <a:ext cx="914400" cy="914400"/>
          </a:xfrm>
          <a:prstGeom prst="rect">
            <a:avLst/>
          </a:prstGeom>
        </p:spPr>
      </p:pic>
      <p:grpSp>
        <p:nvGrpSpPr>
          <p:cNvPr id="22" name="Group 21">
            <a:extLst>
              <a:ext uri="{FF2B5EF4-FFF2-40B4-BE49-F238E27FC236}">
                <a16:creationId xmlns:a16="http://schemas.microsoft.com/office/drawing/2014/main" id="{845D4BDC-A75F-E8AC-B324-1DA039F1315E}"/>
              </a:ext>
            </a:extLst>
          </p:cNvPr>
          <p:cNvGrpSpPr/>
          <p:nvPr/>
        </p:nvGrpSpPr>
        <p:grpSpPr>
          <a:xfrm>
            <a:off x="-40801" y="0"/>
            <a:ext cx="19875503" cy="10287000"/>
            <a:chOff x="4572000" y="0"/>
            <a:chExt cx="4922191" cy="10287000"/>
          </a:xfrm>
        </p:grpSpPr>
        <p:sp>
          <p:nvSpPr>
            <p:cNvPr id="27" name="Rectangle 26">
              <a:extLst>
                <a:ext uri="{FF2B5EF4-FFF2-40B4-BE49-F238E27FC236}">
                  <a16:creationId xmlns:a16="http://schemas.microsoft.com/office/drawing/2014/main" id="{DD921478-19AF-63CC-FD8D-358193667DD2}"/>
                </a:ext>
              </a:extLst>
            </p:cNvPr>
            <p:cNvSpPr/>
            <p:nvPr/>
          </p:nvSpPr>
          <p:spPr>
            <a:xfrm>
              <a:off x="4572000" y="0"/>
              <a:ext cx="4572000" cy="10287000"/>
            </a:xfrm>
            <a:prstGeom prst="rect">
              <a:avLst/>
            </a:prstGeom>
            <a:solidFill>
              <a:srgbClr val="F69326"/>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8F568164-18C6-4325-F71F-883DE10D89E1}"/>
                </a:ext>
              </a:extLst>
            </p:cNvPr>
            <p:cNvSpPr/>
            <p:nvPr/>
          </p:nvSpPr>
          <p:spPr>
            <a:xfrm rot="5400000">
              <a:off x="9081787" y="635572"/>
              <a:ext cx="474618" cy="350191"/>
            </a:xfrm>
            <a:prstGeom prst="triangle">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184;p11">
            <a:extLst>
              <a:ext uri="{FF2B5EF4-FFF2-40B4-BE49-F238E27FC236}">
                <a16:creationId xmlns:a16="http://schemas.microsoft.com/office/drawing/2014/main" id="{CEA1C6BD-899D-1E54-D069-E93D278126FB}"/>
              </a:ext>
            </a:extLst>
          </p:cNvPr>
          <p:cNvSpPr txBox="1"/>
          <p:nvPr/>
        </p:nvSpPr>
        <p:spPr>
          <a:xfrm rot="2700000">
            <a:off x="-10702469" y="780789"/>
            <a:ext cx="2903791" cy="3130519"/>
          </a:xfrm>
          <a:prstGeom prst="rect">
            <a:avLst/>
          </a:prstGeom>
          <a:solidFill>
            <a:srgbClr val="794909"/>
          </a:solid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nvGrpSpPr>
          <p:cNvPr id="13" name="Google Shape;185;p11">
            <a:extLst>
              <a:ext uri="{FF2B5EF4-FFF2-40B4-BE49-F238E27FC236}">
                <a16:creationId xmlns:a16="http://schemas.microsoft.com/office/drawing/2014/main" id="{90BF070E-5DD5-9AEE-6EFF-6518E361E13F}"/>
              </a:ext>
            </a:extLst>
          </p:cNvPr>
          <p:cNvGrpSpPr/>
          <p:nvPr/>
        </p:nvGrpSpPr>
        <p:grpSpPr>
          <a:xfrm rot="2700000">
            <a:off x="597037" y="10594126"/>
            <a:ext cx="5498471" cy="5679297"/>
            <a:chOff x="0" y="-47625"/>
            <a:chExt cx="1448157" cy="1495782"/>
          </a:xfrm>
          <a:solidFill>
            <a:srgbClr val="FBCF9F"/>
          </a:solidFill>
        </p:grpSpPr>
        <p:sp>
          <p:nvSpPr>
            <p:cNvPr id="21" name="Google Shape;186;p11">
              <a:extLst>
                <a:ext uri="{FF2B5EF4-FFF2-40B4-BE49-F238E27FC236}">
                  <a16:creationId xmlns:a16="http://schemas.microsoft.com/office/drawing/2014/main" id="{FDC1103D-AB09-3188-5AC7-9236E23A71A3}"/>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9" name="Google Shape;187;p11">
              <a:extLst>
                <a:ext uri="{FF2B5EF4-FFF2-40B4-BE49-F238E27FC236}">
                  <a16:creationId xmlns:a16="http://schemas.microsoft.com/office/drawing/2014/main" id="{34478EDE-144D-2505-E94B-48D4C22B3055}"/>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176;p11">
            <a:extLst>
              <a:ext uri="{FF2B5EF4-FFF2-40B4-BE49-F238E27FC236}">
                <a16:creationId xmlns:a16="http://schemas.microsoft.com/office/drawing/2014/main" id="{D668C333-9B7C-734E-A79D-F0F74C32186D}"/>
              </a:ext>
            </a:extLst>
          </p:cNvPr>
          <p:cNvGrpSpPr/>
          <p:nvPr/>
        </p:nvGrpSpPr>
        <p:grpSpPr>
          <a:xfrm rot="2700000">
            <a:off x="-895581" y="9931580"/>
            <a:ext cx="5498471" cy="5679297"/>
            <a:chOff x="0" y="-47625"/>
            <a:chExt cx="1448157" cy="1495782"/>
          </a:xfrm>
          <a:solidFill>
            <a:srgbClr val="9D5607"/>
          </a:solidFill>
        </p:grpSpPr>
        <p:sp>
          <p:nvSpPr>
            <p:cNvPr id="262" name="Google Shape;177;p11">
              <a:extLst>
                <a:ext uri="{FF2B5EF4-FFF2-40B4-BE49-F238E27FC236}">
                  <a16:creationId xmlns:a16="http://schemas.microsoft.com/office/drawing/2014/main" id="{E33FE175-E80A-2D8E-1EB5-A0C9064A22A4}"/>
                </a:ext>
              </a:extLst>
            </p:cNvPr>
            <p:cNvSpPr/>
            <p:nvPr/>
          </p:nvSpPr>
          <p:spPr>
            <a:xfrm>
              <a:off x="0" y="0"/>
              <a:ext cx="1448157" cy="1448157"/>
            </a:xfrm>
            <a:custGeom>
              <a:avLst/>
              <a:gdLst/>
              <a:ahLst/>
              <a:cxnLst/>
              <a:rect l="l" t="t" r="r" b="b"/>
              <a:pathLst>
                <a:path w="1448157" h="1448157" extrusionOk="0">
                  <a:moveTo>
                    <a:pt x="0" y="0"/>
                  </a:moveTo>
                  <a:lnTo>
                    <a:pt x="1448157" y="0"/>
                  </a:lnTo>
                  <a:lnTo>
                    <a:pt x="1448157" y="1448157"/>
                  </a:lnTo>
                  <a:lnTo>
                    <a:pt x="0" y="1448157"/>
                  </a:lnTo>
                  <a:close/>
                </a:path>
              </a:pathLst>
            </a:custGeom>
            <a:grpFill/>
            <a:ln>
              <a:noFill/>
            </a:ln>
          </p:spPr>
          <p:txBody>
            <a:bodyPr/>
            <a:lstStyle/>
            <a:p>
              <a:endParaRPr lang="en-US"/>
            </a:p>
          </p:txBody>
        </p:sp>
        <p:sp>
          <p:nvSpPr>
            <p:cNvPr id="263" name="Google Shape;178;p11">
              <a:extLst>
                <a:ext uri="{FF2B5EF4-FFF2-40B4-BE49-F238E27FC236}">
                  <a16:creationId xmlns:a16="http://schemas.microsoft.com/office/drawing/2014/main" id="{F88E2104-1555-9A51-2D04-A345CBB7CB90}"/>
                </a:ext>
              </a:extLst>
            </p:cNvPr>
            <p:cNvSpPr txBox="1"/>
            <p:nvPr/>
          </p:nvSpPr>
          <p:spPr>
            <a:xfrm>
              <a:off x="0" y="-47625"/>
              <a:ext cx="1448157" cy="1495782"/>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182;p11">
            <a:extLst>
              <a:ext uri="{FF2B5EF4-FFF2-40B4-BE49-F238E27FC236}">
                <a16:creationId xmlns:a16="http://schemas.microsoft.com/office/drawing/2014/main" id="{9A6E1066-DEED-BCFC-1E74-7017B98D8449}"/>
              </a:ext>
            </a:extLst>
          </p:cNvPr>
          <p:cNvGrpSpPr/>
          <p:nvPr/>
        </p:nvGrpSpPr>
        <p:grpSpPr>
          <a:xfrm rot="2700000">
            <a:off x="8055506" y="-2269071"/>
            <a:ext cx="2296458" cy="2477284"/>
            <a:chOff x="0" y="-47625"/>
            <a:chExt cx="604828" cy="652453"/>
          </a:xfrm>
          <a:solidFill>
            <a:srgbClr val="9D5607"/>
          </a:solidFill>
        </p:grpSpPr>
        <p:sp>
          <p:nvSpPr>
            <p:cNvPr id="265" name="Google Shape;183;p11">
              <a:extLst>
                <a:ext uri="{FF2B5EF4-FFF2-40B4-BE49-F238E27FC236}">
                  <a16:creationId xmlns:a16="http://schemas.microsoft.com/office/drawing/2014/main" id="{4BD07D07-9D4B-A53D-EF7A-3C21EC5CD722}"/>
                </a:ext>
              </a:extLst>
            </p:cNvPr>
            <p:cNvSpPr/>
            <p:nvPr/>
          </p:nvSpPr>
          <p:spPr>
            <a:xfrm>
              <a:off x="0" y="0"/>
              <a:ext cx="604828" cy="604828"/>
            </a:xfrm>
            <a:custGeom>
              <a:avLst/>
              <a:gdLst/>
              <a:ahLst/>
              <a:cxnLst/>
              <a:rect l="l" t="t" r="r" b="b"/>
              <a:pathLst>
                <a:path w="604828" h="604828" extrusionOk="0">
                  <a:moveTo>
                    <a:pt x="0" y="0"/>
                  </a:moveTo>
                  <a:lnTo>
                    <a:pt x="604828" y="0"/>
                  </a:lnTo>
                  <a:lnTo>
                    <a:pt x="604828" y="604828"/>
                  </a:lnTo>
                  <a:lnTo>
                    <a:pt x="0" y="604828"/>
                  </a:lnTo>
                  <a:close/>
                </a:path>
              </a:pathLst>
            </a:custGeom>
            <a:grpFill/>
            <a:ln>
              <a:noFill/>
            </a:ln>
          </p:spPr>
          <p:txBody>
            <a:bodyPr/>
            <a:lstStyle/>
            <a:p>
              <a:endParaRPr lang="en-US"/>
            </a:p>
          </p:txBody>
        </p:sp>
        <p:sp>
          <p:nvSpPr>
            <p:cNvPr id="266" name="Google Shape;184;p11">
              <a:extLst>
                <a:ext uri="{FF2B5EF4-FFF2-40B4-BE49-F238E27FC236}">
                  <a16:creationId xmlns:a16="http://schemas.microsoft.com/office/drawing/2014/main" id="{224B7FBE-2490-2010-ABFF-8E6997005E0E}"/>
                </a:ext>
              </a:extLst>
            </p:cNvPr>
            <p:cNvSpPr txBox="1"/>
            <p:nvPr/>
          </p:nvSpPr>
          <p:spPr>
            <a:xfrm>
              <a:off x="0" y="-47625"/>
              <a:ext cx="604828" cy="652453"/>
            </a:xfrm>
            <a:prstGeom prst="rect">
              <a:avLst/>
            </a:prstGeom>
            <a:grp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0" name="Rectangle 269">
            <a:extLst>
              <a:ext uri="{FF2B5EF4-FFF2-40B4-BE49-F238E27FC236}">
                <a16:creationId xmlns:a16="http://schemas.microsoft.com/office/drawing/2014/main" id="{B17CAF2C-1246-B45A-86D9-158E8E063AD1}"/>
              </a:ext>
            </a:extLst>
          </p:cNvPr>
          <p:cNvSpPr/>
          <p:nvPr/>
        </p:nvSpPr>
        <p:spPr>
          <a:xfrm>
            <a:off x="10742594" y="1419880"/>
            <a:ext cx="1507075" cy="1511511"/>
          </a:xfrm>
          <a:prstGeom prst="rect">
            <a:avLst/>
          </a:prstGeom>
          <a:solidFill>
            <a:srgbClr val="F6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C065F969-B3BC-06C6-6675-10AECE58013B}"/>
              </a:ext>
            </a:extLst>
          </p:cNvPr>
          <p:cNvSpPr txBox="1"/>
          <p:nvPr/>
        </p:nvSpPr>
        <p:spPr>
          <a:xfrm>
            <a:off x="410516" y="1640408"/>
            <a:ext cx="7811476" cy="1243417"/>
          </a:xfrm>
          <a:prstGeom prst="rect">
            <a:avLst/>
          </a:prstGeom>
          <a:noFill/>
        </p:spPr>
        <p:txBody>
          <a:bodyPr wrap="square" rtlCol="0">
            <a:spAutoFit/>
          </a:bodyPr>
          <a:lstStyle/>
          <a:p>
            <a:pPr marL="457200" marR="0" lvl="1">
              <a:lnSpc>
                <a:spcPct val="107000"/>
              </a:lnSpc>
              <a:spcBef>
                <a:spcPts val="200"/>
              </a:spcBef>
            </a:pPr>
            <a:r>
              <a:rPr lang="en-US" sz="4000" b="1" dirty="0" err="1">
                <a:solidFill>
                  <a:schemeClr val="bg1"/>
                </a:solidFill>
                <a:effectLst/>
                <a:latin typeface="+mj-lt"/>
                <a:ea typeface="Times New Roman" panose="02020603050405020304" pitchFamily="18" charset="0"/>
                <a:cs typeface="Times New Roman" panose="02020603050405020304" pitchFamily="18" charset="0"/>
              </a:rPr>
              <a:t>Huấn</a:t>
            </a:r>
            <a:r>
              <a:rPr lang="en-US" sz="4000" b="1" dirty="0">
                <a:solidFill>
                  <a:schemeClr val="bg1"/>
                </a:solidFill>
                <a:effectLst/>
                <a:latin typeface="+mj-lt"/>
                <a:ea typeface="Times New Roman" panose="02020603050405020304" pitchFamily="18" charset="0"/>
                <a:cs typeface="Times New Roman" panose="02020603050405020304" pitchFamily="18" charset="0"/>
              </a:rPr>
              <a:t> </a:t>
            </a:r>
            <a:r>
              <a:rPr lang="en-US" sz="4000" b="1" dirty="0" err="1">
                <a:solidFill>
                  <a:schemeClr val="bg1"/>
                </a:solidFill>
                <a:effectLst/>
                <a:latin typeface="+mj-lt"/>
                <a:ea typeface="Times New Roman" panose="02020603050405020304" pitchFamily="18" charset="0"/>
                <a:cs typeface="Times New Roman" panose="02020603050405020304" pitchFamily="18" charset="0"/>
              </a:rPr>
              <a:t>luyện</a:t>
            </a:r>
            <a:r>
              <a:rPr lang="en-US" sz="4000" b="1" dirty="0">
                <a:solidFill>
                  <a:schemeClr val="bg1"/>
                </a:solidFill>
                <a:effectLst/>
                <a:latin typeface="+mj-lt"/>
                <a:ea typeface="Times New Roman" panose="02020603050405020304" pitchFamily="18" charset="0"/>
                <a:cs typeface="Times New Roman" panose="02020603050405020304" pitchFamily="18" charset="0"/>
              </a:rPr>
              <a:t> </a:t>
            </a:r>
            <a:r>
              <a:rPr lang="en-US" sz="4000" b="1" dirty="0" err="1">
                <a:solidFill>
                  <a:schemeClr val="bg1"/>
                </a:solidFill>
                <a:effectLst/>
                <a:latin typeface="+mj-lt"/>
                <a:ea typeface="Times New Roman" panose="02020603050405020304" pitchFamily="18" charset="0"/>
                <a:cs typeface="Times New Roman" panose="02020603050405020304" pitchFamily="18" charset="0"/>
              </a:rPr>
              <a:t>mô</a:t>
            </a:r>
            <a:r>
              <a:rPr lang="en-US" sz="4000" b="1" dirty="0">
                <a:solidFill>
                  <a:schemeClr val="bg1"/>
                </a:solidFill>
                <a:effectLst/>
                <a:latin typeface="+mj-lt"/>
                <a:ea typeface="Times New Roman" panose="02020603050405020304" pitchFamily="18" charset="0"/>
                <a:cs typeface="Times New Roman" panose="02020603050405020304" pitchFamily="18" charset="0"/>
              </a:rPr>
              <a:t> </a:t>
            </a:r>
            <a:r>
              <a:rPr lang="en-US" sz="4000" b="1" dirty="0" err="1">
                <a:solidFill>
                  <a:schemeClr val="bg1"/>
                </a:solidFill>
                <a:effectLst/>
                <a:latin typeface="+mj-lt"/>
                <a:ea typeface="Times New Roman" panose="02020603050405020304" pitchFamily="18" charset="0"/>
                <a:cs typeface="Times New Roman" panose="02020603050405020304" pitchFamily="18" charset="0"/>
              </a:rPr>
              <a:t>hình</a:t>
            </a:r>
            <a:endParaRPr lang="en-US" sz="4000" b="1" dirty="0">
              <a:solidFill>
                <a:schemeClr val="bg1"/>
              </a:solidFill>
              <a:effectLst/>
              <a:latin typeface="+mj-lt"/>
              <a:ea typeface="Times New Roman" panose="02020603050405020304" pitchFamily="18" charset="0"/>
              <a:cs typeface="Times New Roman" panose="02020603050405020304" pitchFamily="18" charset="0"/>
            </a:endParaRPr>
          </a:p>
          <a:p>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274" name="Picture 273">
            <a:extLst>
              <a:ext uri="{FF2B5EF4-FFF2-40B4-BE49-F238E27FC236}">
                <a16:creationId xmlns:a16="http://schemas.microsoft.com/office/drawing/2014/main" id="{50CF131C-6C0A-C4EC-C2F0-21B38CCABB7A}"/>
              </a:ext>
            </a:extLst>
          </p:cNvPr>
          <p:cNvPicPr>
            <a:picLocks noChangeAspect="1"/>
          </p:cNvPicPr>
          <p:nvPr/>
        </p:nvPicPr>
        <p:blipFill>
          <a:blip r:embed="rId8"/>
          <a:stretch>
            <a:fillRect/>
          </a:stretch>
        </p:blipFill>
        <p:spPr>
          <a:xfrm>
            <a:off x="17179541" y="10797988"/>
            <a:ext cx="6219362" cy="845615"/>
          </a:xfrm>
          <a:prstGeom prst="rect">
            <a:avLst/>
          </a:prstGeom>
        </p:spPr>
      </p:pic>
      <p:sp>
        <p:nvSpPr>
          <p:cNvPr id="191" name="Google Shape;191;p11">
            <a:extLst>
              <a:ext uri="{FF2B5EF4-FFF2-40B4-BE49-F238E27FC236}">
                <a16:creationId xmlns:a16="http://schemas.microsoft.com/office/drawing/2014/main" id="{BA6CF567-2599-B67F-8AED-ADC1DD08C5A9}"/>
              </a:ext>
            </a:extLst>
          </p:cNvPr>
          <p:cNvSpPr/>
          <p:nvPr/>
        </p:nvSpPr>
        <p:spPr>
          <a:xfrm>
            <a:off x="-3385960" y="713302"/>
            <a:ext cx="630795" cy="630795"/>
          </a:xfrm>
          <a:custGeom>
            <a:avLst/>
            <a:gdLst/>
            <a:ahLst/>
            <a:cxnLst/>
            <a:rect l="l" t="t" r="r" b="b"/>
            <a:pathLst>
              <a:path w="166135" h="166135" extrusionOk="0">
                <a:moveTo>
                  <a:pt x="0" y="0"/>
                </a:moveTo>
                <a:lnTo>
                  <a:pt x="166135" y="0"/>
                </a:lnTo>
                <a:lnTo>
                  <a:pt x="166135" y="166135"/>
                </a:lnTo>
                <a:lnTo>
                  <a:pt x="0" y="166135"/>
                </a:lnTo>
                <a:close/>
              </a:path>
            </a:pathLst>
          </a:custGeom>
          <a:solidFill>
            <a:srgbClr val="5271FF"/>
          </a:solidFill>
          <a:ln>
            <a:noFill/>
          </a:ln>
        </p:spPr>
        <p:txBody>
          <a:bodyPr/>
          <a:lstStyle/>
          <a:p>
            <a:endParaRPr lang="en-US"/>
          </a:p>
        </p:txBody>
      </p:sp>
      <p:pic>
        <p:nvPicPr>
          <p:cNvPr id="2" name="Picture 1" descr="Logo&#10;&#10;Description automatically generated">
            <a:extLst>
              <a:ext uri="{FF2B5EF4-FFF2-40B4-BE49-F238E27FC236}">
                <a16:creationId xmlns:a16="http://schemas.microsoft.com/office/drawing/2014/main" id="{B05A0D03-898F-D4BF-143B-C61D9791A8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9829" y="491852"/>
            <a:ext cx="1210300" cy="1177041"/>
          </a:xfrm>
          <a:prstGeom prst="rect">
            <a:avLst/>
          </a:prstGeom>
        </p:spPr>
      </p:pic>
      <p:sp>
        <p:nvSpPr>
          <p:cNvPr id="6" name="TextBox 5">
            <a:extLst>
              <a:ext uri="{FF2B5EF4-FFF2-40B4-BE49-F238E27FC236}">
                <a16:creationId xmlns:a16="http://schemas.microsoft.com/office/drawing/2014/main" id="{8F18D2D9-F16F-3289-411A-93173995E6E7}"/>
              </a:ext>
            </a:extLst>
          </p:cNvPr>
          <p:cNvSpPr txBox="1"/>
          <p:nvPr/>
        </p:nvSpPr>
        <p:spPr>
          <a:xfrm>
            <a:off x="-2091645" y="396386"/>
            <a:ext cx="3247684" cy="1384995"/>
          </a:xfrm>
          <a:prstGeom prst="rect">
            <a:avLst/>
          </a:prstGeom>
          <a:noFill/>
        </p:spPr>
        <p:txBody>
          <a:bodyPr wrap="square" rtlCol="0">
            <a:spAutoFit/>
          </a:bodyPr>
          <a:lstStyle/>
          <a:p>
            <a:r>
              <a:rPr lang="en-US" sz="2800" b="1" dirty="0">
                <a:solidFill>
                  <a:schemeClr val="bg1"/>
                </a:solidFill>
              </a:rPr>
              <a:t>TRƯỜNG ĐẠI HỌC MỎ - ĐỊA CHẤT</a:t>
            </a:r>
          </a:p>
        </p:txBody>
      </p:sp>
      <p:grpSp>
        <p:nvGrpSpPr>
          <p:cNvPr id="30" name="Group 29">
            <a:extLst>
              <a:ext uri="{FF2B5EF4-FFF2-40B4-BE49-F238E27FC236}">
                <a16:creationId xmlns:a16="http://schemas.microsoft.com/office/drawing/2014/main" id="{7AC8D7FD-50E6-D9A7-6DB9-290721A05CB2}"/>
              </a:ext>
            </a:extLst>
          </p:cNvPr>
          <p:cNvGrpSpPr/>
          <p:nvPr/>
        </p:nvGrpSpPr>
        <p:grpSpPr>
          <a:xfrm>
            <a:off x="-4143708" y="0"/>
            <a:ext cx="4922190" cy="10287000"/>
            <a:chOff x="-13128" y="0"/>
            <a:chExt cx="4922190" cy="10287000"/>
          </a:xfrm>
        </p:grpSpPr>
        <p:sp>
          <p:nvSpPr>
            <p:cNvPr id="259" name="Rectangle 258">
              <a:extLst>
                <a:ext uri="{FF2B5EF4-FFF2-40B4-BE49-F238E27FC236}">
                  <a16:creationId xmlns:a16="http://schemas.microsoft.com/office/drawing/2014/main" id="{3C678D6F-EABF-955B-0EDF-0B7960E448FC}"/>
                </a:ext>
              </a:extLst>
            </p:cNvPr>
            <p:cNvSpPr/>
            <p:nvPr/>
          </p:nvSpPr>
          <p:spPr>
            <a:xfrm>
              <a:off x="-13128" y="0"/>
              <a:ext cx="4572000" cy="10287000"/>
            </a:xfrm>
            <a:prstGeom prst="rect">
              <a:avLst/>
            </a:prstGeom>
            <a:solidFill>
              <a:srgbClr val="F9BD7B"/>
            </a:solidFill>
            <a:ln>
              <a:noFill/>
            </a:ln>
            <a:effectLst>
              <a:outerShdw blurRad="127000" dist="38100" algn="l" rotWithShape="0">
                <a:prstClr val="black">
                  <a:alpha val="5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Isosceles Triangle 259">
              <a:extLst>
                <a:ext uri="{FF2B5EF4-FFF2-40B4-BE49-F238E27FC236}">
                  <a16:creationId xmlns:a16="http://schemas.microsoft.com/office/drawing/2014/main" id="{00FC7120-0F84-CD10-361A-D533921A1FE6}"/>
                </a:ext>
              </a:extLst>
            </p:cNvPr>
            <p:cNvSpPr/>
            <p:nvPr/>
          </p:nvSpPr>
          <p:spPr>
            <a:xfrm rot="5400000">
              <a:off x="4496658" y="635572"/>
              <a:ext cx="474618" cy="350191"/>
            </a:xfrm>
            <a:prstGeom prst="triangle">
              <a:avLst/>
            </a:prstGeom>
            <a:solidFill>
              <a:srgbClr val="F9BD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636538FF-A23F-6189-3E7D-F1D5270AAD51}"/>
              </a:ext>
            </a:extLst>
          </p:cNvPr>
          <p:cNvSpPr txBox="1"/>
          <p:nvPr/>
        </p:nvSpPr>
        <p:spPr>
          <a:xfrm>
            <a:off x="-3036329" y="3604544"/>
            <a:ext cx="3848136" cy="845616"/>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4400" b="0" i="0" u="none" strike="noStrike" cap="none" dirty="0">
                <a:solidFill>
                  <a:schemeClr val="bg1"/>
                </a:solidFill>
                <a:latin typeface="Anton"/>
                <a:ea typeface="Anton"/>
                <a:cs typeface="Anton"/>
                <a:sym typeface="Anton"/>
              </a:rPr>
              <a:t>TỔNG QUAN</a:t>
            </a:r>
            <a:endParaRPr lang="en-US" sz="4400" dirty="0">
              <a:solidFill>
                <a:schemeClr val="bg1"/>
              </a:solidFill>
            </a:endParaRPr>
          </a:p>
        </p:txBody>
      </p:sp>
      <p:sp>
        <p:nvSpPr>
          <p:cNvPr id="257" name="TextBox 256">
            <a:extLst>
              <a:ext uri="{FF2B5EF4-FFF2-40B4-BE49-F238E27FC236}">
                <a16:creationId xmlns:a16="http://schemas.microsoft.com/office/drawing/2014/main" id="{57493FB5-CF4E-F9F8-3D30-FB0D78459A73}"/>
              </a:ext>
            </a:extLst>
          </p:cNvPr>
          <p:cNvSpPr txBox="1"/>
          <p:nvPr/>
        </p:nvSpPr>
        <p:spPr>
          <a:xfrm>
            <a:off x="-3154113" y="5043714"/>
            <a:ext cx="2975428" cy="1415772"/>
          </a:xfrm>
          <a:prstGeom prst="rect">
            <a:avLst/>
          </a:prstGeom>
          <a:noFill/>
        </p:spPr>
        <p:txBody>
          <a:bodyPr wrap="square" rtlCol="0">
            <a:spAutoFit/>
          </a:bodyPr>
          <a:lstStyle/>
          <a:p>
            <a:r>
              <a:rPr lang="en-US" sz="2400" b="1" i="0" u="none" strike="noStrike" cap="none" dirty="0" err="1">
                <a:solidFill>
                  <a:schemeClr val="bg1"/>
                </a:solidFill>
                <a:latin typeface="Montserrat"/>
                <a:ea typeface="Montserrat"/>
                <a:cs typeface="Montserrat"/>
                <a:sym typeface="Montserrat"/>
              </a:rPr>
              <a:t>Mục</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tiêu</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chính</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và</a:t>
            </a:r>
            <a:r>
              <a:rPr lang="en-US" sz="2400" b="1" i="0" u="none" strike="noStrike" cap="none" dirty="0">
                <a:solidFill>
                  <a:schemeClr val="bg1"/>
                </a:solidFill>
                <a:latin typeface="Montserrat"/>
                <a:ea typeface="Montserrat"/>
                <a:cs typeface="Montserrat"/>
                <a:sym typeface="Montserrat"/>
              </a:rPr>
              <a:t> ý </a:t>
            </a:r>
            <a:r>
              <a:rPr lang="en-US" sz="2400" b="1" i="0" u="none" strike="noStrike" cap="none" dirty="0" err="1">
                <a:solidFill>
                  <a:schemeClr val="bg1"/>
                </a:solidFill>
                <a:latin typeface="Montserrat"/>
                <a:ea typeface="Montserrat"/>
                <a:cs typeface="Montserrat"/>
                <a:sym typeface="Montserrat"/>
              </a:rPr>
              <a:t>nghĩa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của</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dự</a:t>
            </a:r>
            <a:r>
              <a:rPr lang="en-US" sz="2400" b="1" i="0" u="none" strike="noStrike" cap="none" dirty="0">
                <a:solidFill>
                  <a:schemeClr val="bg1"/>
                </a:solidFill>
                <a:latin typeface="Montserrat"/>
                <a:ea typeface="Montserrat"/>
                <a:cs typeface="Montserrat"/>
                <a:sym typeface="Montserrat"/>
              </a:rPr>
              <a:t> </a:t>
            </a:r>
            <a:r>
              <a:rPr lang="en-US" sz="2400" b="1" i="0" u="none" strike="noStrike" cap="none" dirty="0" err="1">
                <a:solidFill>
                  <a:schemeClr val="bg1"/>
                </a:solidFill>
                <a:latin typeface="Montserrat"/>
                <a:ea typeface="Montserrat"/>
                <a:cs typeface="Montserrat"/>
                <a:sym typeface="Montserrat"/>
              </a:rPr>
              <a:t>án</a:t>
            </a:r>
            <a:r>
              <a:rPr lang="en-US" sz="2400" b="1" i="0" u="none" strike="noStrike" cap="none" dirty="0">
                <a:solidFill>
                  <a:schemeClr val="bg1"/>
                </a:solidFill>
                <a:latin typeface="Montserrat"/>
                <a:ea typeface="Montserrat"/>
                <a:cs typeface="Montserrat"/>
                <a:sym typeface="Montserrat"/>
              </a:rPr>
              <a:t> </a:t>
            </a:r>
            <a:endParaRPr lang="en-US" sz="2400" b="1" dirty="0">
              <a:solidFill>
                <a:schemeClr val="bg1"/>
              </a:solidFill>
            </a:endParaRPr>
          </a:p>
          <a:p>
            <a:endParaRPr lang="en-US" dirty="0"/>
          </a:p>
        </p:txBody>
      </p:sp>
      <p:pic>
        <p:nvPicPr>
          <p:cNvPr id="258" name="Graphic 257" descr="Newton's Cradle outline">
            <a:extLst>
              <a:ext uri="{FF2B5EF4-FFF2-40B4-BE49-F238E27FC236}">
                <a16:creationId xmlns:a16="http://schemas.microsoft.com/office/drawing/2014/main" id="{0252EAB0-B928-A5B9-2847-370E3F2EB3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4695" y="7163863"/>
            <a:ext cx="914400" cy="914400"/>
          </a:xfrm>
          <a:prstGeom prst="rect">
            <a:avLst/>
          </a:prstGeom>
        </p:spPr>
      </p:pic>
      <p:sp>
        <p:nvSpPr>
          <p:cNvPr id="268" name="Rectangle 267">
            <a:extLst>
              <a:ext uri="{FF2B5EF4-FFF2-40B4-BE49-F238E27FC236}">
                <a16:creationId xmlns:a16="http://schemas.microsoft.com/office/drawing/2014/main" id="{AD79E2D8-D163-E260-AB2A-55DEB587DC18}"/>
              </a:ext>
            </a:extLst>
          </p:cNvPr>
          <p:cNvSpPr/>
          <p:nvPr/>
        </p:nvSpPr>
        <p:spPr>
          <a:xfrm>
            <a:off x="-2638834" y="1422011"/>
            <a:ext cx="1507075" cy="1511511"/>
          </a:xfrm>
          <a:prstGeom prst="rect">
            <a:avLst/>
          </a:prstGeom>
          <a:solidFill>
            <a:srgbClr val="5C3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E719B88-0EBE-253A-69B5-041AEAFF7993}"/>
              </a:ext>
            </a:extLst>
          </p:cNvPr>
          <p:cNvSpPr txBox="1"/>
          <p:nvPr/>
        </p:nvSpPr>
        <p:spPr>
          <a:xfrm>
            <a:off x="-2388419" y="1451425"/>
            <a:ext cx="1103086" cy="1785104"/>
          </a:xfrm>
          <a:prstGeom prst="rect">
            <a:avLst/>
          </a:prstGeom>
          <a:noFill/>
        </p:spPr>
        <p:txBody>
          <a:bodyPr wrap="square" rtlCol="0">
            <a:spAutoFit/>
          </a:bodyPr>
          <a:lstStyle/>
          <a:p>
            <a:r>
              <a:rPr lang="en-US" sz="9600" dirty="0">
                <a:solidFill>
                  <a:schemeClr val="accent2">
                    <a:lumMod val="20000"/>
                    <a:lumOff val="80000"/>
                  </a:schemeClr>
                </a:solidFill>
                <a:latin typeface="Futura" panose="020B0802020204020204" pitchFamily="34" charset="0"/>
                <a:cs typeface="Aharoni" panose="020F0502020204030204" pitchFamily="2" charset="-79"/>
              </a:rPr>
              <a:t>1</a:t>
            </a:r>
          </a:p>
          <a:p>
            <a:endParaRPr lang="en-US" dirty="0"/>
          </a:p>
        </p:txBody>
      </p:sp>
      <p:sp>
        <p:nvSpPr>
          <p:cNvPr id="276" name="Rectangle 275">
            <a:extLst>
              <a:ext uri="{FF2B5EF4-FFF2-40B4-BE49-F238E27FC236}">
                <a16:creationId xmlns:a16="http://schemas.microsoft.com/office/drawing/2014/main" id="{2120F65F-0EED-A3CE-3949-908FF84765F5}"/>
              </a:ext>
            </a:extLst>
          </p:cNvPr>
          <p:cNvSpPr/>
          <p:nvPr/>
        </p:nvSpPr>
        <p:spPr>
          <a:xfrm rot="2722170">
            <a:off x="15050993" y="10235950"/>
            <a:ext cx="4857750" cy="31812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8727FBA-0C2A-2F74-0C8E-19EDFC7AF9C9}"/>
              </a:ext>
            </a:extLst>
          </p:cNvPr>
          <p:cNvSpPr txBox="1"/>
          <p:nvPr/>
        </p:nvSpPr>
        <p:spPr>
          <a:xfrm>
            <a:off x="2340337" y="377628"/>
            <a:ext cx="3848136" cy="1016817"/>
          </a:xfrm>
          <a:prstGeom prst="rect">
            <a:avLst/>
          </a:prstGeom>
          <a:noFill/>
        </p:spPr>
        <p:txBody>
          <a:bodyPr wrap="square" rtlCol="0">
            <a:spAutoFit/>
          </a:bodyPr>
          <a:lstStyle/>
          <a:p>
            <a:pPr marL="0" marR="0" lvl="0" indent="0" algn="l" rtl="0">
              <a:lnSpc>
                <a:spcPct val="119986"/>
              </a:lnSpc>
              <a:spcBef>
                <a:spcPts val="0"/>
              </a:spcBef>
              <a:spcAft>
                <a:spcPts val="0"/>
              </a:spcAft>
              <a:buNone/>
            </a:pPr>
            <a:r>
              <a:rPr lang="en-US" sz="5400" dirty="0">
                <a:solidFill>
                  <a:schemeClr val="bg1"/>
                </a:solidFill>
                <a:latin typeface="Anton"/>
                <a:sym typeface="Anton"/>
              </a:rPr>
              <a:t>THUẬT TOÁN</a:t>
            </a:r>
            <a:endParaRPr lang="en-US" sz="5400" dirty="0">
              <a:solidFill>
                <a:schemeClr val="bg1"/>
              </a:solidFill>
            </a:endParaRPr>
          </a:p>
        </p:txBody>
      </p:sp>
      <p:sp>
        <p:nvSpPr>
          <p:cNvPr id="7" name="Rectangle 6">
            <a:extLst>
              <a:ext uri="{FF2B5EF4-FFF2-40B4-BE49-F238E27FC236}">
                <a16:creationId xmlns:a16="http://schemas.microsoft.com/office/drawing/2014/main" id="{5F4D5569-EC52-FE1E-FDE5-C085F3B59A2A}"/>
              </a:ext>
            </a:extLst>
          </p:cNvPr>
          <p:cNvSpPr/>
          <p:nvPr/>
        </p:nvSpPr>
        <p:spPr>
          <a:xfrm>
            <a:off x="937202" y="259988"/>
            <a:ext cx="1339013" cy="1300095"/>
          </a:xfrm>
          <a:prstGeom prst="rect">
            <a:avLst/>
          </a:prstGeom>
          <a:solidFill>
            <a:srgbClr val="9D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94A5FA-0BC2-61DE-43FB-07366D81BAE2}"/>
              </a:ext>
            </a:extLst>
          </p:cNvPr>
          <p:cNvSpPr txBox="1"/>
          <p:nvPr/>
        </p:nvSpPr>
        <p:spPr>
          <a:xfrm>
            <a:off x="1162058" y="288384"/>
            <a:ext cx="1103086" cy="1538883"/>
          </a:xfrm>
          <a:prstGeom prst="rect">
            <a:avLst/>
          </a:prstGeom>
          <a:noFill/>
        </p:spPr>
        <p:txBody>
          <a:bodyPr wrap="square" rtlCol="0">
            <a:spAutoFit/>
          </a:bodyPr>
          <a:lstStyle/>
          <a:p>
            <a:r>
              <a:rPr lang="en-US" sz="8000" dirty="0">
                <a:solidFill>
                  <a:schemeClr val="accent2">
                    <a:lumMod val="20000"/>
                    <a:lumOff val="80000"/>
                  </a:schemeClr>
                </a:solidFill>
                <a:latin typeface="Futura" panose="020B0802020204020204" pitchFamily="34" charset="0"/>
                <a:cs typeface="Aharoni" panose="020F0502020204030204" pitchFamily="2" charset="-79"/>
              </a:rPr>
              <a:t>2</a:t>
            </a:r>
          </a:p>
          <a:p>
            <a:endParaRPr lang="en-US" dirty="0"/>
          </a:p>
        </p:txBody>
      </p:sp>
      <p:sp>
        <p:nvSpPr>
          <p:cNvPr id="23" name="TextBox 22">
            <a:extLst>
              <a:ext uri="{FF2B5EF4-FFF2-40B4-BE49-F238E27FC236}">
                <a16:creationId xmlns:a16="http://schemas.microsoft.com/office/drawing/2014/main" id="{2CFB6BEE-A6EE-9D16-CB1D-883F54AEC1E0}"/>
              </a:ext>
            </a:extLst>
          </p:cNvPr>
          <p:cNvSpPr txBox="1"/>
          <p:nvPr/>
        </p:nvSpPr>
        <p:spPr>
          <a:xfrm>
            <a:off x="853864" y="2417857"/>
            <a:ext cx="16595936" cy="1169551"/>
          </a:xfrm>
          <a:prstGeom prst="rect">
            <a:avLst/>
          </a:prstGeom>
          <a:noFill/>
        </p:spPr>
        <p:txBody>
          <a:bodyPr wrap="square" rtlCol="0">
            <a:spAutoFit/>
          </a:bodyPr>
          <a:lstStyle/>
          <a:p>
            <a:r>
              <a:rPr lang="en-US" sz="2800" dirty="0">
                <a:effectLst/>
                <a:latin typeface="Times New Roman" panose="02020603050405020304" pitchFamily="18" charset="0"/>
                <a:ea typeface="Calibri" panose="020F0502020204030204" pitchFamily="34" charset="0"/>
              </a:rPr>
              <a:t>Sau </a:t>
            </a:r>
            <a:r>
              <a:rPr lang="en-US" sz="2800" dirty="0" err="1">
                <a:effectLst/>
                <a:latin typeface="Times New Roman" panose="02020603050405020304" pitchFamily="18" charset="0"/>
                <a:ea typeface="Calibri" panose="020F0502020204030204" pitchFamily="34" charset="0"/>
              </a:rPr>
              <a:t>khi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đã</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khởi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tạo</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mô</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hình</a:t>
            </a:r>
            <a:r>
              <a:rPr lang="en-US" sz="2800" dirty="0">
                <a:effectLst/>
                <a:latin typeface="Times New Roman" panose="02020603050405020304" pitchFamily="18" charset="0"/>
                <a:ea typeface="Calibri" panose="020F0502020204030204" pitchFamily="34" charset="0"/>
              </a:rPr>
              <a:t> SVR, </a:t>
            </a:r>
            <a:r>
              <a:rPr lang="en-US" sz="2800" dirty="0" err="1">
                <a:effectLst/>
                <a:latin typeface="Times New Roman" panose="02020603050405020304" pitchFamily="18" charset="0"/>
                <a:ea typeface="Calibri" panose="020F0502020204030204" pitchFamily="34" charset="0"/>
              </a:rPr>
              <a:t>huấn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luyện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mô</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hình</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trên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tập</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dữ</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liệu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huấn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luyện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Quá</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trình</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huấn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luyện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mô</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hình</a:t>
            </a:r>
            <a:r>
              <a:rPr lang="en-US" sz="2800" dirty="0">
                <a:effectLst/>
                <a:latin typeface="Times New Roman" panose="02020603050405020304" pitchFamily="18" charset="0"/>
                <a:ea typeface="Calibri" panose="020F0502020204030204" pitchFamily="34" charset="0"/>
              </a:rPr>
              <a:t> bao </a:t>
            </a:r>
            <a:r>
              <a:rPr lang="en-US" sz="2800" dirty="0" err="1">
                <a:effectLst/>
                <a:latin typeface="Times New Roman" panose="02020603050405020304" pitchFamily="18" charset="0"/>
                <a:ea typeface="Calibri" panose="020F0502020204030204" pitchFamily="34" charset="0"/>
              </a:rPr>
              <a:t>gồm</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việc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tìm</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kiếm</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các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tham</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số</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tối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ưu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của</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mô</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hình</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để</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giảm</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thiểu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lỗi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dự</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báo</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trên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tập</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dữ</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liệu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huấn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luyện</a:t>
            </a:r>
            <a:r>
              <a:rPr lang="en-US" sz="2800" dirty="0">
                <a:effectLst/>
                <a:latin typeface="Times New Roman" panose="02020603050405020304" pitchFamily="18" charset="0"/>
                <a:ea typeface="Calibri" panose="020F0502020204030204" pitchFamily="34" charset="0"/>
              </a:rPr>
              <a:t>.</a:t>
            </a:r>
            <a:endParaRPr lang="en-US" sz="2800" dirty="0">
              <a:effectLst/>
              <a:latin typeface="Calibri" panose="020F0502020204030204" pitchFamily="34" charset="0"/>
              <a:ea typeface="Calibri" panose="020F0502020204030204" pitchFamily="34" charset="0"/>
            </a:endParaRPr>
          </a:p>
          <a:p>
            <a:endParaRPr lang="en-US" dirty="0"/>
          </a:p>
        </p:txBody>
      </p:sp>
      <p:sp>
        <p:nvSpPr>
          <p:cNvPr id="24" name="Rectangle 23">
            <a:extLst>
              <a:ext uri="{FF2B5EF4-FFF2-40B4-BE49-F238E27FC236}">
                <a16:creationId xmlns:a16="http://schemas.microsoft.com/office/drawing/2014/main" id="{F352F5CE-D73D-8A3F-21CD-B5F44F3F8C16}"/>
              </a:ext>
            </a:extLst>
          </p:cNvPr>
          <p:cNvSpPr/>
          <p:nvPr/>
        </p:nvSpPr>
        <p:spPr>
          <a:xfrm>
            <a:off x="956186" y="3906271"/>
            <a:ext cx="5920798" cy="1132930"/>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a:lnSpc>
                <a:spcPct val="107000"/>
              </a:lnSpc>
              <a:spcAft>
                <a:spcPts val="800"/>
              </a:spcAft>
            </a:pPr>
            <a:r>
              <a:rPr lang="fr-FR" sz="3200" dirty="0" err="1">
                <a:solidFill>
                  <a:schemeClr val="tx1">
                    <a:lumMod val="95000"/>
                    <a:lumOff val="5000"/>
                  </a:schemeClr>
                </a:solidFill>
                <a:effectLst/>
                <a:latin typeface="Times New Roman" panose="02020603050405020304" pitchFamily="18" charset="0"/>
                <a:ea typeface="Courier New" panose="02070309020205020404" pitchFamily="49" charset="0"/>
              </a:rPr>
              <a:t>svr_model.fit</a:t>
            </a:r>
            <a:r>
              <a:rPr lang="fr-FR" sz="3200" dirty="0">
                <a:solidFill>
                  <a:schemeClr val="tx1">
                    <a:lumMod val="95000"/>
                    <a:lumOff val="5000"/>
                  </a:schemeClr>
                </a:solidFill>
                <a:effectLst/>
                <a:latin typeface="Times New Roman" panose="02020603050405020304" pitchFamily="18" charset="0"/>
                <a:ea typeface="Courier New" panose="02070309020205020404" pitchFamily="49" charset="0"/>
              </a:rPr>
              <a:t>(</a:t>
            </a:r>
            <a:r>
              <a:rPr lang="fr-FR" sz="3200" dirty="0" err="1">
                <a:solidFill>
                  <a:schemeClr val="tx1">
                    <a:lumMod val="95000"/>
                    <a:lumOff val="5000"/>
                  </a:schemeClr>
                </a:solidFill>
                <a:effectLst/>
                <a:latin typeface="Times New Roman" panose="02020603050405020304" pitchFamily="18" charset="0"/>
                <a:ea typeface="Courier New" panose="02070309020205020404" pitchFamily="49" charset="0"/>
              </a:rPr>
              <a:t>x_train</a:t>
            </a:r>
            <a:r>
              <a:rPr lang="fr-FR" sz="3200" dirty="0">
                <a:solidFill>
                  <a:schemeClr val="tx1">
                    <a:lumMod val="95000"/>
                    <a:lumOff val="5000"/>
                  </a:schemeClr>
                </a:solidFill>
                <a:effectLst/>
                <a:latin typeface="Times New Roman" panose="02020603050405020304" pitchFamily="18" charset="0"/>
                <a:ea typeface="Courier New" panose="02070309020205020404" pitchFamily="49" charset="0"/>
              </a:rPr>
              <a:t>, </a:t>
            </a:r>
            <a:r>
              <a:rPr lang="fr-FR" sz="3200" dirty="0" err="1">
                <a:solidFill>
                  <a:schemeClr val="tx1">
                    <a:lumMod val="95000"/>
                    <a:lumOff val="5000"/>
                  </a:schemeClr>
                </a:solidFill>
                <a:effectLst/>
                <a:latin typeface="Times New Roman" panose="02020603050405020304" pitchFamily="18" charset="0"/>
                <a:ea typeface="Courier New" panose="02070309020205020404" pitchFamily="49" charset="0"/>
              </a:rPr>
              <a:t>y_train</a:t>
            </a:r>
            <a:r>
              <a:rPr lang="fr-FR" sz="3200" dirty="0">
                <a:solidFill>
                  <a:schemeClr val="tx1">
                    <a:lumMod val="95000"/>
                    <a:lumOff val="5000"/>
                  </a:schemeClr>
                </a:solidFill>
                <a:effectLst/>
                <a:latin typeface="Times New Roman" panose="02020603050405020304" pitchFamily="18" charset="0"/>
                <a:ea typeface="Courier New" panose="02070309020205020404" pitchFamily="49" charset="0"/>
              </a:rPr>
              <a:t>)</a:t>
            </a:r>
            <a:endParaRPr lang="en-US" sz="3200" dirty="0">
              <a:solidFill>
                <a:schemeClr val="tx1">
                  <a:lumMod val="95000"/>
                  <a:lumOff val="5000"/>
                </a:schemeClr>
              </a:solidFill>
              <a:effectLst/>
              <a:latin typeface="Calibri" panose="020F0502020204030204" pitchFamily="34" charset="0"/>
              <a:ea typeface="Calibri" panose="020F0502020204030204" pitchFamily="34" charset="0"/>
            </a:endParaRPr>
          </a:p>
        </p:txBody>
      </p:sp>
      <p:sp>
        <p:nvSpPr>
          <p:cNvPr id="25" name="TextBox 24">
            <a:extLst>
              <a:ext uri="{FF2B5EF4-FFF2-40B4-BE49-F238E27FC236}">
                <a16:creationId xmlns:a16="http://schemas.microsoft.com/office/drawing/2014/main" id="{3AFC7108-E616-91F3-7904-B7FFB99FDF76}"/>
              </a:ext>
            </a:extLst>
          </p:cNvPr>
          <p:cNvSpPr txBox="1"/>
          <p:nvPr/>
        </p:nvSpPr>
        <p:spPr>
          <a:xfrm>
            <a:off x="7001923" y="3972856"/>
            <a:ext cx="9845827" cy="1169551"/>
          </a:xfrm>
          <a:prstGeom prst="rect">
            <a:avLst/>
          </a:prstGeom>
          <a:noFill/>
        </p:spPr>
        <p:txBody>
          <a:bodyPr wrap="square" rtlCol="0">
            <a:spAutoFit/>
          </a:bodyPr>
          <a:lstStyle/>
          <a:p>
            <a:r>
              <a:rPr lang="fr-FR" sz="2800" u="none" strike="noStrike" dirty="0" err="1">
                <a:effectLst/>
                <a:latin typeface="Times New Roman" panose="02020603050405020304" pitchFamily="18" charset="0"/>
                <a:ea typeface="Calibri" panose="020F0502020204030204" pitchFamily="34" charset="0"/>
              </a:rPr>
              <a:t>svr_model.fit</a:t>
            </a:r>
            <a:r>
              <a:rPr lang="fr-FR" sz="2800" u="none" strike="noStrike" dirty="0">
                <a:effectLst/>
                <a:latin typeface="Times New Roman" panose="02020603050405020304" pitchFamily="18" charset="0"/>
                <a:ea typeface="Calibri" panose="020F0502020204030204" pitchFamily="34" charset="0"/>
              </a:rPr>
              <a:t>(</a:t>
            </a:r>
            <a:r>
              <a:rPr lang="fr-FR" sz="2800" u="none" strike="noStrike" dirty="0" err="1">
                <a:effectLst/>
                <a:latin typeface="Times New Roman" panose="02020603050405020304" pitchFamily="18" charset="0"/>
                <a:ea typeface="Calibri" panose="020F0502020204030204" pitchFamily="34" charset="0"/>
              </a:rPr>
              <a:t>x_train</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y_train</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Huấn</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luyện</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mô</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hình</a:t>
            </a:r>
            <a:r>
              <a:rPr lang="fr-FR" sz="2800" u="none" strike="noStrike" dirty="0">
                <a:effectLst/>
                <a:latin typeface="Times New Roman" panose="02020603050405020304" pitchFamily="18" charset="0"/>
                <a:ea typeface="Calibri" panose="020F0502020204030204" pitchFamily="34" charset="0"/>
              </a:rPr>
              <a:t> SVR </a:t>
            </a:r>
            <a:r>
              <a:rPr lang="fr-FR" sz="2800" u="none" strike="noStrike" dirty="0" err="1">
                <a:effectLst/>
                <a:latin typeface="Times New Roman" panose="02020603050405020304" pitchFamily="18" charset="0"/>
                <a:ea typeface="Calibri" panose="020F0502020204030204" pitchFamily="34" charset="0"/>
              </a:rPr>
              <a:t>trên</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tập</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dữ</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liệu</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huấn</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luyện</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x_train</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và</a:t>
            </a:r>
            <a:r>
              <a:rPr lang="fr-FR" sz="2800" u="none" strike="noStrike" dirty="0">
                <a:effectLst/>
                <a:latin typeface="Times New Roman" panose="02020603050405020304" pitchFamily="18" charset="0"/>
                <a:ea typeface="Calibri" panose="020F0502020204030204" pitchFamily="34" charset="0"/>
              </a:rPr>
              <a:t> </a:t>
            </a:r>
            <a:r>
              <a:rPr lang="fr-FR" sz="2800" u="none" strike="noStrike" dirty="0" err="1">
                <a:effectLst/>
                <a:latin typeface="Times New Roman" panose="02020603050405020304" pitchFamily="18" charset="0"/>
                <a:ea typeface="Calibri" panose="020F0502020204030204" pitchFamily="34" charset="0"/>
              </a:rPr>
              <a:t>y_train</a:t>
            </a:r>
            <a:r>
              <a:rPr lang="fr-FR" sz="2800" u="none" strike="noStrike" dirty="0">
                <a:effectLst/>
                <a:latin typeface="Times New Roman" panose="02020603050405020304" pitchFamily="18" charset="0"/>
                <a:ea typeface="Calibri" panose="020F0502020204030204" pitchFamily="34" charset="0"/>
              </a:rPr>
              <a:t>.</a:t>
            </a:r>
            <a:endParaRPr lang="en-US" sz="2800" u="none" strike="noStrike" dirty="0">
              <a:effectLst/>
              <a:latin typeface="Calibri" panose="020F0502020204030204" pitchFamily="34" charset="0"/>
              <a:ea typeface="Calibri" panose="020F0502020204030204" pitchFamily="34" charset="0"/>
            </a:endParaRPr>
          </a:p>
          <a:p>
            <a:endParaRPr lang="en-US" dirty="0"/>
          </a:p>
        </p:txBody>
      </p:sp>
      <p:sp>
        <p:nvSpPr>
          <p:cNvPr id="26" name="TextBox 25">
            <a:extLst>
              <a:ext uri="{FF2B5EF4-FFF2-40B4-BE49-F238E27FC236}">
                <a16:creationId xmlns:a16="http://schemas.microsoft.com/office/drawing/2014/main" id="{57B86987-5BD4-2BC1-6C48-A0EFA7AEA683}"/>
              </a:ext>
            </a:extLst>
          </p:cNvPr>
          <p:cNvSpPr txBox="1"/>
          <p:nvPr/>
        </p:nvSpPr>
        <p:spPr>
          <a:xfrm>
            <a:off x="900246" y="5187675"/>
            <a:ext cx="8410080" cy="738664"/>
          </a:xfrm>
          <a:prstGeom prst="rect">
            <a:avLst/>
          </a:prstGeom>
          <a:noFill/>
        </p:spPr>
        <p:txBody>
          <a:bodyPr wrap="square" rtlCol="0">
            <a:spAutoFit/>
          </a:bodyPr>
          <a:lstStyle/>
          <a:p>
            <a:r>
              <a:rPr lang="fr-FR" sz="2800" b="1" dirty="0" err="1">
                <a:effectLst/>
                <a:latin typeface="Times New Roman" panose="02020603050405020304" pitchFamily="18" charset="0"/>
                <a:ea typeface="Calibri" panose="020F0502020204030204" pitchFamily="34" charset="0"/>
              </a:rPr>
              <a:t>Kết</a:t>
            </a:r>
            <a:r>
              <a:rPr lang="fr-FR" sz="2800" b="1" dirty="0">
                <a:effectLst/>
                <a:latin typeface="Times New Roman" panose="02020603050405020304" pitchFamily="18" charset="0"/>
                <a:ea typeface="Calibri" panose="020F0502020204030204" pitchFamily="34" charset="0"/>
              </a:rPr>
              <a:t> </a:t>
            </a:r>
            <a:r>
              <a:rPr lang="fr-FR" sz="2800" b="1" dirty="0" err="1">
                <a:effectLst/>
                <a:latin typeface="Times New Roman" panose="02020603050405020304" pitchFamily="18" charset="0"/>
                <a:ea typeface="Calibri" panose="020F0502020204030204" pitchFamily="34" charset="0"/>
              </a:rPr>
              <a:t>quả</a:t>
            </a:r>
            <a:r>
              <a:rPr lang="fr-FR" sz="2800" b="1" dirty="0">
                <a:effectLst/>
                <a:latin typeface="Times New Roman" panose="02020603050405020304" pitchFamily="18" charset="0"/>
                <a:ea typeface="Calibri" panose="020F0502020204030204" pitchFamily="34" charset="0"/>
              </a:rPr>
              <a:t> </a:t>
            </a:r>
            <a:r>
              <a:rPr lang="fr-FR" sz="2800" b="1" dirty="0" err="1">
                <a:effectLst/>
                <a:latin typeface="Times New Roman" panose="02020603050405020304" pitchFamily="18" charset="0"/>
                <a:ea typeface="Calibri" panose="020F0502020204030204" pitchFamily="34" charset="0"/>
              </a:rPr>
              <a:t>của</a:t>
            </a:r>
            <a:r>
              <a:rPr lang="fr-FR" sz="2800" b="1" dirty="0">
                <a:effectLst/>
                <a:latin typeface="Times New Roman" panose="02020603050405020304" pitchFamily="18" charset="0"/>
                <a:ea typeface="Calibri" panose="020F0502020204030204" pitchFamily="34" charset="0"/>
              </a:rPr>
              <a:t> </a:t>
            </a:r>
            <a:r>
              <a:rPr lang="fr-FR" sz="2800" b="1" dirty="0" err="1">
                <a:effectLst/>
                <a:latin typeface="Times New Roman" panose="02020603050405020304" pitchFamily="18" charset="0"/>
                <a:ea typeface="Calibri" panose="020F0502020204030204" pitchFamily="34" charset="0"/>
              </a:rPr>
              <a:t>khởi</a:t>
            </a:r>
            <a:r>
              <a:rPr lang="fr-FR" sz="2800" b="1" dirty="0">
                <a:effectLst/>
                <a:latin typeface="Times New Roman" panose="02020603050405020304" pitchFamily="18" charset="0"/>
                <a:ea typeface="Calibri" panose="020F0502020204030204" pitchFamily="34" charset="0"/>
              </a:rPr>
              <a:t> </a:t>
            </a:r>
            <a:r>
              <a:rPr lang="fr-FR" sz="2800" b="1" dirty="0" err="1">
                <a:effectLst/>
                <a:latin typeface="Times New Roman" panose="02020603050405020304" pitchFamily="18" charset="0"/>
                <a:ea typeface="Calibri" panose="020F0502020204030204" pitchFamily="34" charset="0"/>
              </a:rPr>
              <a:t>tạo</a:t>
            </a:r>
            <a:r>
              <a:rPr lang="fr-FR" sz="2800" b="1" dirty="0">
                <a:effectLst/>
                <a:latin typeface="Times New Roman" panose="02020603050405020304" pitchFamily="18" charset="0"/>
                <a:ea typeface="Calibri" panose="020F0502020204030204" pitchFamily="34" charset="0"/>
              </a:rPr>
              <a:t> </a:t>
            </a:r>
            <a:r>
              <a:rPr lang="fr-FR" sz="2800" b="1" dirty="0" err="1">
                <a:effectLst/>
                <a:latin typeface="Times New Roman" panose="02020603050405020304" pitchFamily="18" charset="0"/>
                <a:ea typeface="Calibri" panose="020F0502020204030204" pitchFamily="34" charset="0"/>
              </a:rPr>
              <a:t>và</a:t>
            </a:r>
            <a:r>
              <a:rPr lang="fr-FR" sz="2800" b="1" dirty="0">
                <a:effectLst/>
                <a:latin typeface="Times New Roman" panose="02020603050405020304" pitchFamily="18" charset="0"/>
                <a:ea typeface="Calibri" panose="020F0502020204030204" pitchFamily="34" charset="0"/>
              </a:rPr>
              <a:t> </a:t>
            </a:r>
            <a:r>
              <a:rPr lang="fr-FR" sz="2800" b="1" dirty="0" err="1">
                <a:effectLst/>
                <a:latin typeface="Times New Roman" panose="02020603050405020304" pitchFamily="18" charset="0"/>
                <a:ea typeface="Calibri" panose="020F0502020204030204" pitchFamily="34" charset="0"/>
              </a:rPr>
              <a:t>huấn</a:t>
            </a:r>
            <a:r>
              <a:rPr lang="fr-FR" sz="2800" b="1" dirty="0">
                <a:effectLst/>
                <a:latin typeface="Times New Roman" panose="02020603050405020304" pitchFamily="18" charset="0"/>
                <a:ea typeface="Calibri" panose="020F0502020204030204" pitchFamily="34" charset="0"/>
              </a:rPr>
              <a:t> </a:t>
            </a:r>
            <a:r>
              <a:rPr lang="fr-FR" sz="2800" b="1" dirty="0" err="1">
                <a:effectLst/>
                <a:latin typeface="Times New Roman" panose="02020603050405020304" pitchFamily="18" charset="0"/>
                <a:ea typeface="Calibri" panose="020F0502020204030204" pitchFamily="34" charset="0"/>
              </a:rPr>
              <a:t>luyện</a:t>
            </a:r>
            <a:r>
              <a:rPr lang="fr-FR" sz="2800" b="1" dirty="0">
                <a:effectLst/>
                <a:latin typeface="Times New Roman" panose="02020603050405020304" pitchFamily="18" charset="0"/>
                <a:ea typeface="Calibri" panose="020F0502020204030204" pitchFamily="34" charset="0"/>
              </a:rPr>
              <a:t> </a:t>
            </a:r>
            <a:r>
              <a:rPr lang="fr-FR" sz="2800" b="1" dirty="0" err="1">
                <a:effectLst/>
                <a:latin typeface="Times New Roman" panose="02020603050405020304" pitchFamily="18" charset="0"/>
                <a:ea typeface="Calibri" panose="020F0502020204030204" pitchFamily="34" charset="0"/>
              </a:rPr>
              <a:t>mô</a:t>
            </a:r>
            <a:r>
              <a:rPr lang="fr-FR" sz="2800" b="1" dirty="0">
                <a:effectLst/>
                <a:latin typeface="Times New Roman" panose="02020603050405020304" pitchFamily="18" charset="0"/>
                <a:ea typeface="Calibri" panose="020F0502020204030204" pitchFamily="34" charset="0"/>
              </a:rPr>
              <a:t> </a:t>
            </a:r>
            <a:r>
              <a:rPr lang="fr-FR" sz="2800" b="1" dirty="0" err="1">
                <a:effectLst/>
                <a:latin typeface="Times New Roman" panose="02020603050405020304" pitchFamily="18" charset="0"/>
                <a:ea typeface="Calibri" panose="020F0502020204030204" pitchFamily="34" charset="0"/>
              </a:rPr>
              <a:t>hình</a:t>
            </a:r>
            <a:r>
              <a:rPr lang="fr-FR" sz="2800" b="1" dirty="0">
                <a:effectLst/>
                <a:latin typeface="Times New Roman" panose="02020603050405020304" pitchFamily="18" charset="0"/>
                <a:ea typeface="Calibri" panose="020F0502020204030204" pitchFamily="34" charset="0"/>
              </a:rPr>
              <a:t>:</a:t>
            </a:r>
            <a:endParaRPr lang="en-US" sz="2800" b="1" dirty="0">
              <a:effectLst/>
              <a:latin typeface="Calibri" panose="020F0502020204030204" pitchFamily="34" charset="0"/>
              <a:ea typeface="Calibri" panose="020F0502020204030204" pitchFamily="34" charset="0"/>
            </a:endParaRPr>
          </a:p>
          <a:p>
            <a:endParaRPr lang="en-US" dirty="0"/>
          </a:p>
        </p:txBody>
      </p:sp>
      <p:pic>
        <p:nvPicPr>
          <p:cNvPr id="269" name="image1.png">
            <a:extLst>
              <a:ext uri="{FF2B5EF4-FFF2-40B4-BE49-F238E27FC236}">
                <a16:creationId xmlns:a16="http://schemas.microsoft.com/office/drawing/2014/main" id="{BB92B18A-875A-A298-2E07-110B3EE66354}"/>
              </a:ext>
            </a:extLst>
          </p:cNvPr>
          <p:cNvPicPr/>
          <p:nvPr/>
        </p:nvPicPr>
        <p:blipFill>
          <a:blip r:embed="rId12"/>
          <a:srcRect/>
          <a:stretch>
            <a:fillRect/>
          </a:stretch>
        </p:blipFill>
        <p:spPr>
          <a:xfrm>
            <a:off x="978926" y="6021044"/>
            <a:ext cx="9472362" cy="1678216"/>
          </a:xfrm>
          <a:prstGeom prst="rect">
            <a:avLst/>
          </a:prstGeom>
          <a:ln/>
        </p:spPr>
      </p:pic>
    </p:spTree>
    <p:extLst>
      <p:ext uri="{BB962C8B-B14F-4D97-AF65-F5344CB8AC3E}">
        <p14:creationId xmlns:p14="http://schemas.microsoft.com/office/powerpoint/2010/main" val="3396871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tock Management System Project Proposal">
  <a:themeElements>
    <a:clrScheme name="Office">
      <a:dk1>
        <a:srgbClr val="000000"/>
      </a:dk1>
      <a:lt1>
        <a:srgbClr val="FFFFFF"/>
      </a:lt1>
      <a:dk2>
        <a:srgbClr val="545454"/>
      </a:dk2>
      <a:lt2>
        <a:srgbClr val="888888"/>
      </a:lt2>
      <a:accent1>
        <a:srgbClr val="0F1A38"/>
      </a:accent1>
      <a:accent2>
        <a:srgbClr val="5271FF"/>
      </a:accent2>
      <a:accent3>
        <a:srgbClr val="545454"/>
      </a:accent3>
      <a:accent4>
        <a:srgbClr val="888888"/>
      </a:accent4>
      <a:accent5>
        <a:srgbClr val="0F1A38"/>
      </a:accent5>
      <a:accent6>
        <a:srgbClr val="5271FF"/>
      </a:accent6>
      <a:hlink>
        <a:srgbClr val="545454"/>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3272</TotalTime>
  <Words>11102</Words>
  <Application>Microsoft Macintosh PowerPoint</Application>
  <PresentationFormat>Custom</PresentationFormat>
  <Paragraphs>1340</Paragraphs>
  <Slides>33</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Calibri</vt:lpstr>
      <vt:lpstr>Times</vt:lpstr>
      <vt:lpstr>Anton</vt:lpstr>
      <vt:lpstr>Montserrat</vt:lpstr>
      <vt:lpstr>Symbol</vt:lpstr>
      <vt:lpstr>Futura</vt:lpstr>
      <vt:lpstr>Arial</vt:lpstr>
      <vt:lpstr>Times New Roman</vt:lpstr>
      <vt:lpstr>Stock Management System Project 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ĐỖ NGỌC PHI</cp:lastModifiedBy>
  <cp:revision>11</cp:revision>
  <dcterms:modified xsi:type="dcterms:W3CDTF">2024-12-30T02:54:18Z</dcterms:modified>
</cp:coreProperties>
</file>